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 id="2147483653" r:id="rId6"/>
  </p:sldMasterIdLst>
  <p:notesMasterIdLst>
    <p:notesMasterId r:id="rId43"/>
  </p:notesMasterIdLst>
  <p:handoutMasterIdLst>
    <p:handoutMasterId r:id="rId44"/>
  </p:handoutMasterIdLst>
  <p:sldIdLst>
    <p:sldId id="262" r:id="rId7"/>
    <p:sldId id="365" r:id="rId8"/>
    <p:sldId id="301" r:id="rId9"/>
    <p:sldId id="340" r:id="rId10"/>
    <p:sldId id="299" r:id="rId11"/>
    <p:sldId id="333" r:id="rId12"/>
    <p:sldId id="325" r:id="rId13"/>
    <p:sldId id="326" r:id="rId14"/>
    <p:sldId id="327" r:id="rId15"/>
    <p:sldId id="334" r:id="rId16"/>
    <p:sldId id="335" r:id="rId17"/>
    <p:sldId id="341" r:id="rId18"/>
    <p:sldId id="342" r:id="rId19"/>
    <p:sldId id="336" r:id="rId20"/>
    <p:sldId id="337" r:id="rId21"/>
    <p:sldId id="343" r:id="rId22"/>
    <p:sldId id="361" r:id="rId23"/>
    <p:sldId id="362" r:id="rId24"/>
    <p:sldId id="349" r:id="rId25"/>
    <p:sldId id="338" r:id="rId26"/>
    <p:sldId id="344" r:id="rId27"/>
    <p:sldId id="350" r:id="rId28"/>
    <p:sldId id="345" r:id="rId29"/>
    <p:sldId id="346" r:id="rId30"/>
    <p:sldId id="339" r:id="rId31"/>
    <p:sldId id="351" r:id="rId32"/>
    <p:sldId id="352" r:id="rId33"/>
    <p:sldId id="353" r:id="rId34"/>
    <p:sldId id="354" r:id="rId35"/>
    <p:sldId id="355" r:id="rId36"/>
    <p:sldId id="364" r:id="rId37"/>
    <p:sldId id="356" r:id="rId38"/>
    <p:sldId id="357" r:id="rId39"/>
    <p:sldId id="358" r:id="rId40"/>
    <p:sldId id="363" r:id="rId41"/>
    <p:sldId id="328" r:id="rId42"/>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3" orient="horz" pos="1983">
          <p15:clr>
            <a:srgbClr val="A4A3A4"/>
          </p15:clr>
        </p15:guide>
        <p15:guide id="4"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FED"/>
    <a:srgbClr val="3967DE"/>
    <a:srgbClr val="26A1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E244E1-5A87-4F80-921F-4229C8DFECF6}" v="27" dt="2020-05-26T11:02:48.7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799" autoAdjust="0"/>
    <p:restoredTop sz="94717" autoAdjust="0"/>
  </p:normalViewPr>
  <p:slideViewPr>
    <p:cSldViewPr>
      <p:cViewPr varScale="1">
        <p:scale>
          <a:sx n="110" d="100"/>
          <a:sy n="110" d="100"/>
        </p:scale>
        <p:origin x="1109" y="67"/>
      </p:cViewPr>
      <p:guideLst>
        <p:guide orient="horz" pos="1620"/>
        <p:guide orient="horz" pos="1983"/>
        <p:guide pos="2880"/>
      </p:guideLst>
    </p:cSldViewPr>
  </p:slideViewPr>
  <p:outlineViewPr>
    <p:cViewPr>
      <p:scale>
        <a:sx n="33" d="100"/>
        <a:sy n="33" d="100"/>
      </p:scale>
      <p:origin x="0" y="-8784"/>
    </p:cViewPr>
  </p:outlineViewPr>
  <p:notesTextViewPr>
    <p:cViewPr>
      <p:scale>
        <a:sx n="1" d="1"/>
        <a:sy n="1" d="1"/>
      </p:scale>
      <p:origin x="0" y="-984"/>
    </p:cViewPr>
  </p:notesTextViewPr>
  <p:notesViewPr>
    <p:cSldViewPr>
      <p:cViewPr varScale="1">
        <p:scale>
          <a:sx n="86" d="100"/>
          <a:sy n="86" d="100"/>
        </p:scale>
        <p:origin x="-576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heme" Target="theme/theme1.xml"/><Relationship Id="rId84"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2.xml"/><Relationship Id="rId85"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bestyén Lilla Anna" userId="39b89067-87a6-4b2c-b3af-0b2d109e3f27" providerId="ADAL" clId="{CCE244E1-5A87-4F80-921F-4229C8DFECF6}"/>
    <pc:docChg chg="custSel modSld">
      <pc:chgData name="Sebestyén Lilla Anna" userId="39b89067-87a6-4b2c-b3af-0b2d109e3f27" providerId="ADAL" clId="{CCE244E1-5A87-4F80-921F-4229C8DFECF6}" dt="2020-05-26T11:02:48.759" v="68"/>
      <pc:docMkLst>
        <pc:docMk/>
      </pc:docMkLst>
      <pc:sldChg chg="addSp delSp modSp">
        <pc:chgData name="Sebestyén Lilla Anna" userId="39b89067-87a6-4b2c-b3af-0b2d109e3f27" providerId="ADAL" clId="{CCE244E1-5A87-4F80-921F-4229C8DFECF6}" dt="2020-05-26T10:58:53.221" v="2" actId="1076"/>
        <pc:sldMkLst>
          <pc:docMk/>
          <pc:sldMk cId="1095055991" sldId="261"/>
        </pc:sldMkLst>
        <pc:picChg chg="del">
          <ac:chgData name="Sebestyén Lilla Anna" userId="39b89067-87a6-4b2c-b3af-0b2d109e3f27" providerId="ADAL" clId="{CCE244E1-5A87-4F80-921F-4229C8DFECF6}" dt="2020-05-26T10:58:48.977" v="0" actId="478"/>
          <ac:picMkLst>
            <pc:docMk/>
            <pc:sldMk cId="1095055991" sldId="261"/>
            <ac:picMk id="29" creationId="{00000000-0000-0000-0000-000000000000}"/>
          </ac:picMkLst>
        </pc:picChg>
        <pc:picChg chg="add mod">
          <ac:chgData name="Sebestyén Lilla Anna" userId="39b89067-87a6-4b2c-b3af-0b2d109e3f27" providerId="ADAL" clId="{CCE244E1-5A87-4F80-921F-4229C8DFECF6}" dt="2020-05-26T10:58:53.221" v="2" actId="1076"/>
          <ac:picMkLst>
            <pc:docMk/>
            <pc:sldMk cId="1095055991" sldId="261"/>
            <ac:picMk id="30" creationId="{D76021B0-E226-47C9-887E-0B8207466482}"/>
          </ac:picMkLst>
        </pc:picChg>
      </pc:sldChg>
      <pc:sldChg chg="addSp delSp">
        <pc:chgData name="Sebestyén Lilla Anna" userId="39b89067-87a6-4b2c-b3af-0b2d109e3f27" providerId="ADAL" clId="{CCE244E1-5A87-4F80-921F-4229C8DFECF6}" dt="2020-05-26T10:59:35.667" v="13"/>
        <pc:sldMkLst>
          <pc:docMk/>
          <pc:sldMk cId="3101234267" sldId="264"/>
        </pc:sldMkLst>
        <pc:picChg chg="del">
          <ac:chgData name="Sebestyén Lilla Anna" userId="39b89067-87a6-4b2c-b3af-0b2d109e3f27" providerId="ADAL" clId="{CCE244E1-5A87-4F80-921F-4229C8DFECF6}" dt="2020-05-26T10:59:34.628" v="12" actId="478"/>
          <ac:picMkLst>
            <pc:docMk/>
            <pc:sldMk cId="3101234267" sldId="264"/>
            <ac:picMk id="6" creationId="{00000000-0000-0000-0000-000000000000}"/>
          </ac:picMkLst>
        </pc:picChg>
        <pc:picChg chg="add">
          <ac:chgData name="Sebestyén Lilla Anna" userId="39b89067-87a6-4b2c-b3af-0b2d109e3f27" providerId="ADAL" clId="{CCE244E1-5A87-4F80-921F-4229C8DFECF6}" dt="2020-05-26T10:59:35.667" v="13"/>
          <ac:picMkLst>
            <pc:docMk/>
            <pc:sldMk cId="3101234267" sldId="264"/>
            <ac:picMk id="7" creationId="{D223A70C-5208-4D3D-9683-223F597C1186}"/>
          </ac:picMkLst>
        </pc:picChg>
      </pc:sldChg>
      <pc:sldChg chg="addSp delSp">
        <pc:chgData name="Sebestyén Lilla Anna" userId="39b89067-87a6-4b2c-b3af-0b2d109e3f27" providerId="ADAL" clId="{CCE244E1-5A87-4F80-921F-4229C8DFECF6}" dt="2020-05-26T10:59:41.707" v="15"/>
        <pc:sldMkLst>
          <pc:docMk/>
          <pc:sldMk cId="3239406661" sldId="265"/>
        </pc:sldMkLst>
        <pc:picChg chg="del">
          <ac:chgData name="Sebestyén Lilla Anna" userId="39b89067-87a6-4b2c-b3af-0b2d109e3f27" providerId="ADAL" clId="{CCE244E1-5A87-4F80-921F-4229C8DFECF6}" dt="2020-05-26T10:59:40.675" v="14" actId="478"/>
          <ac:picMkLst>
            <pc:docMk/>
            <pc:sldMk cId="3239406661" sldId="265"/>
            <ac:picMk id="25" creationId="{00000000-0000-0000-0000-000000000000}"/>
          </ac:picMkLst>
        </pc:picChg>
        <pc:picChg chg="add">
          <ac:chgData name="Sebestyén Lilla Anna" userId="39b89067-87a6-4b2c-b3af-0b2d109e3f27" providerId="ADAL" clId="{CCE244E1-5A87-4F80-921F-4229C8DFECF6}" dt="2020-05-26T10:59:41.707" v="15"/>
          <ac:picMkLst>
            <pc:docMk/>
            <pc:sldMk cId="3239406661" sldId="265"/>
            <ac:picMk id="27" creationId="{28A79EE2-043E-4428-BB4D-00540CFEC418}"/>
          </ac:picMkLst>
        </pc:picChg>
      </pc:sldChg>
      <pc:sldChg chg="addSp delSp">
        <pc:chgData name="Sebestyén Lilla Anna" userId="39b89067-87a6-4b2c-b3af-0b2d109e3f27" providerId="ADAL" clId="{CCE244E1-5A87-4F80-921F-4229C8DFECF6}" dt="2020-05-26T11:02:48.759" v="68"/>
        <pc:sldMkLst>
          <pc:docMk/>
          <pc:sldMk cId="1270198319" sldId="269"/>
        </pc:sldMkLst>
        <pc:picChg chg="del">
          <ac:chgData name="Sebestyén Lilla Anna" userId="39b89067-87a6-4b2c-b3af-0b2d109e3f27" providerId="ADAL" clId="{CCE244E1-5A87-4F80-921F-4229C8DFECF6}" dt="2020-05-26T11:02:47.643" v="67" actId="478"/>
          <ac:picMkLst>
            <pc:docMk/>
            <pc:sldMk cId="1270198319" sldId="269"/>
            <ac:picMk id="14" creationId="{00000000-0000-0000-0000-000000000000}"/>
          </ac:picMkLst>
        </pc:picChg>
        <pc:picChg chg="add">
          <ac:chgData name="Sebestyén Lilla Anna" userId="39b89067-87a6-4b2c-b3af-0b2d109e3f27" providerId="ADAL" clId="{CCE244E1-5A87-4F80-921F-4229C8DFECF6}" dt="2020-05-26T11:02:48.759" v="68"/>
          <ac:picMkLst>
            <pc:docMk/>
            <pc:sldMk cId="1270198319" sldId="269"/>
            <ac:picMk id="15" creationId="{2A2A1F6C-F3F9-41F2-83C8-67B3B913F939}"/>
          </ac:picMkLst>
        </pc:picChg>
      </pc:sldChg>
      <pc:sldChg chg="addSp delSp">
        <pc:chgData name="Sebestyén Lilla Anna" userId="39b89067-87a6-4b2c-b3af-0b2d109e3f27" providerId="ADAL" clId="{CCE244E1-5A87-4F80-921F-4229C8DFECF6}" dt="2020-05-26T11:00:47.106" v="33"/>
        <pc:sldMkLst>
          <pc:docMk/>
          <pc:sldMk cId="2477880772" sldId="270"/>
        </pc:sldMkLst>
        <pc:picChg chg="del">
          <ac:chgData name="Sebestyén Lilla Anna" userId="39b89067-87a6-4b2c-b3af-0b2d109e3f27" providerId="ADAL" clId="{CCE244E1-5A87-4F80-921F-4229C8DFECF6}" dt="2020-05-26T11:00:45.732" v="32" actId="478"/>
          <ac:picMkLst>
            <pc:docMk/>
            <pc:sldMk cId="2477880772" sldId="270"/>
            <ac:picMk id="35" creationId="{00000000-0000-0000-0000-000000000000}"/>
          </ac:picMkLst>
        </pc:picChg>
        <pc:picChg chg="add">
          <ac:chgData name="Sebestyén Lilla Anna" userId="39b89067-87a6-4b2c-b3af-0b2d109e3f27" providerId="ADAL" clId="{CCE244E1-5A87-4F80-921F-4229C8DFECF6}" dt="2020-05-26T11:00:47.106" v="33"/>
          <ac:picMkLst>
            <pc:docMk/>
            <pc:sldMk cId="2477880772" sldId="270"/>
            <ac:picMk id="36" creationId="{7C8E7AE3-5E24-41F9-A775-E694E3857A5E}"/>
          </ac:picMkLst>
        </pc:picChg>
      </pc:sldChg>
      <pc:sldChg chg="addSp delSp">
        <pc:chgData name="Sebestyén Lilla Anna" userId="39b89067-87a6-4b2c-b3af-0b2d109e3f27" providerId="ADAL" clId="{CCE244E1-5A87-4F80-921F-4229C8DFECF6}" dt="2020-05-26T10:59:47.860" v="17"/>
        <pc:sldMkLst>
          <pc:docMk/>
          <pc:sldMk cId="608519122" sldId="271"/>
        </pc:sldMkLst>
        <pc:picChg chg="del">
          <ac:chgData name="Sebestyén Lilla Anna" userId="39b89067-87a6-4b2c-b3af-0b2d109e3f27" providerId="ADAL" clId="{CCE244E1-5A87-4F80-921F-4229C8DFECF6}" dt="2020-05-26T10:59:46.802" v="16" actId="478"/>
          <ac:picMkLst>
            <pc:docMk/>
            <pc:sldMk cId="608519122" sldId="271"/>
            <ac:picMk id="35" creationId="{00000000-0000-0000-0000-000000000000}"/>
          </ac:picMkLst>
        </pc:picChg>
        <pc:picChg chg="add">
          <ac:chgData name="Sebestyén Lilla Anna" userId="39b89067-87a6-4b2c-b3af-0b2d109e3f27" providerId="ADAL" clId="{CCE244E1-5A87-4F80-921F-4229C8DFECF6}" dt="2020-05-26T10:59:47.860" v="17"/>
          <ac:picMkLst>
            <pc:docMk/>
            <pc:sldMk cId="608519122" sldId="271"/>
            <ac:picMk id="36" creationId="{742BD081-E1BB-4796-869B-0B684ADBD2B0}"/>
          </ac:picMkLst>
        </pc:picChg>
      </pc:sldChg>
      <pc:sldChg chg="addSp delSp modSp">
        <pc:chgData name="Sebestyén Lilla Anna" userId="39b89067-87a6-4b2c-b3af-0b2d109e3f27" providerId="ADAL" clId="{CCE244E1-5A87-4F80-921F-4229C8DFECF6}" dt="2020-05-26T11:00:19.097" v="26" actId="1037"/>
        <pc:sldMkLst>
          <pc:docMk/>
          <pc:sldMk cId="3315470785" sldId="272"/>
        </pc:sldMkLst>
        <pc:picChg chg="del">
          <ac:chgData name="Sebestyén Lilla Anna" userId="39b89067-87a6-4b2c-b3af-0b2d109e3f27" providerId="ADAL" clId="{CCE244E1-5A87-4F80-921F-4229C8DFECF6}" dt="2020-05-26T11:00:08.274" v="23" actId="478"/>
          <ac:picMkLst>
            <pc:docMk/>
            <pc:sldMk cId="3315470785" sldId="272"/>
            <ac:picMk id="27" creationId="{00000000-0000-0000-0000-000000000000}"/>
          </ac:picMkLst>
        </pc:picChg>
        <pc:picChg chg="add mod">
          <ac:chgData name="Sebestyén Lilla Anna" userId="39b89067-87a6-4b2c-b3af-0b2d109e3f27" providerId="ADAL" clId="{CCE244E1-5A87-4F80-921F-4229C8DFECF6}" dt="2020-05-26T11:00:19.097" v="26" actId="1037"/>
          <ac:picMkLst>
            <pc:docMk/>
            <pc:sldMk cId="3315470785" sldId="272"/>
            <ac:picMk id="28" creationId="{3E8EAD89-3126-4921-8C01-A7324B2B4DA6}"/>
          </ac:picMkLst>
        </pc:picChg>
      </pc:sldChg>
      <pc:sldChg chg="addSp delSp modSp">
        <pc:chgData name="Sebestyén Lilla Anna" userId="39b89067-87a6-4b2c-b3af-0b2d109e3f27" providerId="ADAL" clId="{CCE244E1-5A87-4F80-921F-4229C8DFECF6}" dt="2020-05-26T11:01:04.738" v="38" actId="1076"/>
        <pc:sldMkLst>
          <pc:docMk/>
          <pc:sldMk cId="183501966" sldId="273"/>
        </pc:sldMkLst>
        <pc:picChg chg="del">
          <ac:chgData name="Sebestyén Lilla Anna" userId="39b89067-87a6-4b2c-b3af-0b2d109e3f27" providerId="ADAL" clId="{CCE244E1-5A87-4F80-921F-4229C8DFECF6}" dt="2020-05-26T11:00:58.146" v="36" actId="478"/>
          <ac:picMkLst>
            <pc:docMk/>
            <pc:sldMk cId="183501966" sldId="273"/>
            <ac:picMk id="16" creationId="{00000000-0000-0000-0000-000000000000}"/>
          </ac:picMkLst>
        </pc:picChg>
        <pc:picChg chg="add mod">
          <ac:chgData name="Sebestyén Lilla Anna" userId="39b89067-87a6-4b2c-b3af-0b2d109e3f27" providerId="ADAL" clId="{CCE244E1-5A87-4F80-921F-4229C8DFECF6}" dt="2020-05-26T11:01:04.738" v="38" actId="1076"/>
          <ac:picMkLst>
            <pc:docMk/>
            <pc:sldMk cId="183501966" sldId="273"/>
            <ac:picMk id="17" creationId="{E012A783-4C15-47F1-A0A2-CCB109BA45C8}"/>
          </ac:picMkLst>
        </pc:picChg>
      </pc:sldChg>
      <pc:sldChg chg="addSp delSp">
        <pc:chgData name="Sebestyén Lilla Anna" userId="39b89067-87a6-4b2c-b3af-0b2d109e3f27" providerId="ADAL" clId="{CCE244E1-5A87-4F80-921F-4229C8DFECF6}" dt="2020-05-26T11:02:03.285" v="55"/>
        <pc:sldMkLst>
          <pc:docMk/>
          <pc:sldMk cId="2391820228" sldId="276"/>
        </pc:sldMkLst>
        <pc:picChg chg="del">
          <ac:chgData name="Sebestyén Lilla Anna" userId="39b89067-87a6-4b2c-b3af-0b2d109e3f27" providerId="ADAL" clId="{CCE244E1-5A87-4F80-921F-4229C8DFECF6}" dt="2020-05-26T11:02:02.044" v="54" actId="478"/>
          <ac:picMkLst>
            <pc:docMk/>
            <pc:sldMk cId="2391820228" sldId="276"/>
            <ac:picMk id="15" creationId="{00000000-0000-0000-0000-000000000000}"/>
          </ac:picMkLst>
        </pc:picChg>
        <pc:picChg chg="add">
          <ac:chgData name="Sebestyén Lilla Anna" userId="39b89067-87a6-4b2c-b3af-0b2d109e3f27" providerId="ADAL" clId="{CCE244E1-5A87-4F80-921F-4229C8DFECF6}" dt="2020-05-26T11:02:03.285" v="55"/>
          <ac:picMkLst>
            <pc:docMk/>
            <pc:sldMk cId="2391820228" sldId="276"/>
            <ac:picMk id="17" creationId="{0981DCFB-6440-485C-A83F-9873374A8B40}"/>
          </ac:picMkLst>
        </pc:picChg>
      </pc:sldChg>
      <pc:sldChg chg="addSp delSp modSp">
        <pc:chgData name="Sebestyén Lilla Anna" userId="39b89067-87a6-4b2c-b3af-0b2d109e3f27" providerId="ADAL" clId="{CCE244E1-5A87-4F80-921F-4229C8DFECF6}" dt="2020-05-26T11:02:17.251" v="61" actId="1036"/>
        <pc:sldMkLst>
          <pc:docMk/>
          <pc:sldMk cId="2346599650" sldId="277"/>
        </pc:sldMkLst>
        <pc:picChg chg="del">
          <ac:chgData name="Sebestyén Lilla Anna" userId="39b89067-87a6-4b2c-b3af-0b2d109e3f27" providerId="ADAL" clId="{CCE244E1-5A87-4F80-921F-4229C8DFECF6}" dt="2020-05-26T11:02:12.604" v="58" actId="478"/>
          <ac:picMkLst>
            <pc:docMk/>
            <pc:sldMk cId="2346599650" sldId="277"/>
            <ac:picMk id="9" creationId="{00000000-0000-0000-0000-000000000000}"/>
          </ac:picMkLst>
        </pc:picChg>
        <pc:picChg chg="add mod">
          <ac:chgData name="Sebestyén Lilla Anna" userId="39b89067-87a6-4b2c-b3af-0b2d109e3f27" providerId="ADAL" clId="{CCE244E1-5A87-4F80-921F-4229C8DFECF6}" dt="2020-05-26T11:02:17.251" v="61" actId="1036"/>
          <ac:picMkLst>
            <pc:docMk/>
            <pc:sldMk cId="2346599650" sldId="277"/>
            <ac:picMk id="10" creationId="{B5D520D8-3B9B-46B3-9270-EFEBF2EBC1AA}"/>
          </ac:picMkLst>
        </pc:picChg>
      </pc:sldChg>
      <pc:sldChg chg="addSp delSp">
        <pc:chgData name="Sebestyén Lilla Anna" userId="39b89067-87a6-4b2c-b3af-0b2d109e3f27" providerId="ADAL" clId="{CCE244E1-5A87-4F80-921F-4229C8DFECF6}" dt="2020-05-26T11:00:03.163" v="22"/>
        <pc:sldMkLst>
          <pc:docMk/>
          <pc:sldMk cId="457751830" sldId="283"/>
        </pc:sldMkLst>
        <pc:picChg chg="del">
          <ac:chgData name="Sebestyén Lilla Anna" userId="39b89067-87a6-4b2c-b3af-0b2d109e3f27" providerId="ADAL" clId="{CCE244E1-5A87-4F80-921F-4229C8DFECF6}" dt="2020-05-26T11:00:02" v="21" actId="478"/>
          <ac:picMkLst>
            <pc:docMk/>
            <pc:sldMk cId="457751830" sldId="283"/>
            <ac:picMk id="45" creationId="{00000000-0000-0000-0000-000000000000}"/>
          </ac:picMkLst>
        </pc:picChg>
        <pc:picChg chg="add">
          <ac:chgData name="Sebestyén Lilla Anna" userId="39b89067-87a6-4b2c-b3af-0b2d109e3f27" providerId="ADAL" clId="{CCE244E1-5A87-4F80-921F-4229C8DFECF6}" dt="2020-05-26T11:00:03.163" v="22"/>
          <ac:picMkLst>
            <pc:docMk/>
            <pc:sldMk cId="457751830" sldId="283"/>
            <ac:picMk id="46" creationId="{1E5ED0F4-6105-4A03-A6DB-3021F4227AAE}"/>
          </ac:picMkLst>
        </pc:picChg>
      </pc:sldChg>
      <pc:sldChg chg="addSp delSp">
        <pc:chgData name="Sebestyén Lilla Anna" userId="39b89067-87a6-4b2c-b3af-0b2d109e3f27" providerId="ADAL" clId="{CCE244E1-5A87-4F80-921F-4229C8DFECF6}" dt="2020-05-26T11:00:25.752" v="28"/>
        <pc:sldMkLst>
          <pc:docMk/>
          <pc:sldMk cId="2626132148" sldId="284"/>
        </pc:sldMkLst>
        <pc:picChg chg="del">
          <ac:chgData name="Sebestyén Lilla Anna" userId="39b89067-87a6-4b2c-b3af-0b2d109e3f27" providerId="ADAL" clId="{CCE244E1-5A87-4F80-921F-4229C8DFECF6}" dt="2020-05-26T11:00:24.494" v="27" actId="478"/>
          <ac:picMkLst>
            <pc:docMk/>
            <pc:sldMk cId="2626132148" sldId="284"/>
            <ac:picMk id="44" creationId="{00000000-0000-0000-0000-000000000000}"/>
          </ac:picMkLst>
        </pc:picChg>
        <pc:picChg chg="add">
          <ac:chgData name="Sebestyén Lilla Anna" userId="39b89067-87a6-4b2c-b3af-0b2d109e3f27" providerId="ADAL" clId="{CCE244E1-5A87-4F80-921F-4229C8DFECF6}" dt="2020-05-26T11:00:25.752" v="28"/>
          <ac:picMkLst>
            <pc:docMk/>
            <pc:sldMk cId="2626132148" sldId="284"/>
            <ac:picMk id="45" creationId="{47E97409-2D1F-4EC1-B1AD-1071E3F3D167}"/>
          </ac:picMkLst>
        </pc:picChg>
      </pc:sldChg>
      <pc:sldChg chg="addSp delSp">
        <pc:chgData name="Sebestyén Lilla Anna" userId="39b89067-87a6-4b2c-b3af-0b2d109e3f27" providerId="ADAL" clId="{CCE244E1-5A87-4F80-921F-4229C8DFECF6}" dt="2020-05-26T11:01:16.934" v="42"/>
        <pc:sldMkLst>
          <pc:docMk/>
          <pc:sldMk cId="1570694470" sldId="285"/>
        </pc:sldMkLst>
        <pc:picChg chg="del">
          <ac:chgData name="Sebestyén Lilla Anna" userId="39b89067-87a6-4b2c-b3af-0b2d109e3f27" providerId="ADAL" clId="{CCE244E1-5A87-4F80-921F-4229C8DFECF6}" dt="2020-05-26T11:01:15.895" v="41" actId="478"/>
          <ac:picMkLst>
            <pc:docMk/>
            <pc:sldMk cId="1570694470" sldId="285"/>
            <ac:picMk id="22" creationId="{00000000-0000-0000-0000-000000000000}"/>
          </ac:picMkLst>
        </pc:picChg>
        <pc:picChg chg="add">
          <ac:chgData name="Sebestyén Lilla Anna" userId="39b89067-87a6-4b2c-b3af-0b2d109e3f27" providerId="ADAL" clId="{CCE244E1-5A87-4F80-921F-4229C8DFECF6}" dt="2020-05-26T11:01:16.934" v="42"/>
          <ac:picMkLst>
            <pc:docMk/>
            <pc:sldMk cId="1570694470" sldId="285"/>
            <ac:picMk id="23" creationId="{2F494E70-5B03-43A5-8DA3-5BE3BC3E13DC}"/>
          </ac:picMkLst>
        </pc:picChg>
      </pc:sldChg>
      <pc:sldChg chg="addSp delSp">
        <pc:chgData name="Sebestyén Lilla Anna" userId="39b89067-87a6-4b2c-b3af-0b2d109e3f27" providerId="ADAL" clId="{CCE244E1-5A87-4F80-921F-4229C8DFECF6}" dt="2020-05-26T11:01:48.398" v="51"/>
        <pc:sldMkLst>
          <pc:docMk/>
          <pc:sldMk cId="512687904" sldId="286"/>
        </pc:sldMkLst>
        <pc:picChg chg="del">
          <ac:chgData name="Sebestyén Lilla Anna" userId="39b89067-87a6-4b2c-b3af-0b2d109e3f27" providerId="ADAL" clId="{CCE244E1-5A87-4F80-921F-4229C8DFECF6}" dt="2020-05-26T11:01:47.003" v="50" actId="478"/>
          <ac:picMkLst>
            <pc:docMk/>
            <pc:sldMk cId="512687904" sldId="286"/>
            <ac:picMk id="30" creationId="{00000000-0000-0000-0000-000000000000}"/>
          </ac:picMkLst>
        </pc:picChg>
        <pc:picChg chg="add">
          <ac:chgData name="Sebestyén Lilla Anna" userId="39b89067-87a6-4b2c-b3af-0b2d109e3f27" providerId="ADAL" clId="{CCE244E1-5A87-4F80-921F-4229C8DFECF6}" dt="2020-05-26T11:01:48.398" v="51"/>
          <ac:picMkLst>
            <pc:docMk/>
            <pc:sldMk cId="512687904" sldId="286"/>
            <ac:picMk id="31" creationId="{5DD3ECCE-6E9A-4839-AC41-605CBDAA04CE}"/>
          </ac:picMkLst>
        </pc:picChg>
      </pc:sldChg>
      <pc:sldChg chg="addSp delSp">
        <pc:chgData name="Sebestyén Lilla Anna" userId="39b89067-87a6-4b2c-b3af-0b2d109e3f27" providerId="ADAL" clId="{CCE244E1-5A87-4F80-921F-4229C8DFECF6}" dt="2020-05-26T11:01:57.080" v="53"/>
        <pc:sldMkLst>
          <pc:docMk/>
          <pc:sldMk cId="494716846" sldId="287"/>
        </pc:sldMkLst>
        <pc:picChg chg="del">
          <ac:chgData name="Sebestyén Lilla Anna" userId="39b89067-87a6-4b2c-b3af-0b2d109e3f27" providerId="ADAL" clId="{CCE244E1-5A87-4F80-921F-4229C8DFECF6}" dt="2020-05-26T11:01:55.823" v="52" actId="478"/>
          <ac:picMkLst>
            <pc:docMk/>
            <pc:sldMk cId="494716846" sldId="287"/>
            <ac:picMk id="32" creationId="{00000000-0000-0000-0000-000000000000}"/>
          </ac:picMkLst>
        </pc:picChg>
        <pc:picChg chg="add">
          <ac:chgData name="Sebestyén Lilla Anna" userId="39b89067-87a6-4b2c-b3af-0b2d109e3f27" providerId="ADAL" clId="{CCE244E1-5A87-4F80-921F-4229C8DFECF6}" dt="2020-05-26T11:01:57.080" v="53"/>
          <ac:picMkLst>
            <pc:docMk/>
            <pc:sldMk cId="494716846" sldId="287"/>
            <ac:picMk id="33" creationId="{A6B4D9D5-6C09-44D2-8674-330D67FA6F67}"/>
          </ac:picMkLst>
        </pc:picChg>
      </pc:sldChg>
      <pc:sldChg chg="addSp delSp modSp">
        <pc:chgData name="Sebestyén Lilla Anna" userId="39b89067-87a6-4b2c-b3af-0b2d109e3f27" providerId="ADAL" clId="{CCE244E1-5A87-4F80-921F-4229C8DFECF6}" dt="2020-05-26T11:01:27.197" v="46" actId="1036"/>
        <pc:sldMkLst>
          <pc:docMk/>
          <pc:sldMk cId="3979875231" sldId="288"/>
        </pc:sldMkLst>
        <pc:picChg chg="del">
          <ac:chgData name="Sebestyén Lilla Anna" userId="39b89067-87a6-4b2c-b3af-0b2d109e3f27" providerId="ADAL" clId="{CCE244E1-5A87-4F80-921F-4229C8DFECF6}" dt="2020-05-26T11:01:24.063" v="44" actId="478"/>
          <ac:picMkLst>
            <pc:docMk/>
            <pc:sldMk cId="3979875231" sldId="288"/>
            <ac:picMk id="27" creationId="{00000000-0000-0000-0000-000000000000}"/>
          </ac:picMkLst>
        </pc:picChg>
        <pc:picChg chg="add mod">
          <ac:chgData name="Sebestyén Lilla Anna" userId="39b89067-87a6-4b2c-b3af-0b2d109e3f27" providerId="ADAL" clId="{CCE244E1-5A87-4F80-921F-4229C8DFECF6}" dt="2020-05-26T11:01:27.197" v="46" actId="1036"/>
          <ac:picMkLst>
            <pc:docMk/>
            <pc:sldMk cId="3979875231" sldId="288"/>
            <ac:picMk id="28" creationId="{0F6A5534-C4E4-4741-8F48-4C4C2C34BA0A}"/>
          </ac:picMkLst>
        </pc:picChg>
      </pc:sldChg>
      <pc:sldChg chg="addSp delSp">
        <pc:chgData name="Sebestyén Lilla Anna" userId="39b89067-87a6-4b2c-b3af-0b2d109e3f27" providerId="ADAL" clId="{CCE244E1-5A87-4F80-921F-4229C8DFECF6}" dt="2020-05-26T11:02:08.562" v="57"/>
        <pc:sldMkLst>
          <pc:docMk/>
          <pc:sldMk cId="3665842175" sldId="289"/>
        </pc:sldMkLst>
        <pc:picChg chg="del">
          <ac:chgData name="Sebestyén Lilla Anna" userId="39b89067-87a6-4b2c-b3af-0b2d109e3f27" providerId="ADAL" clId="{CCE244E1-5A87-4F80-921F-4229C8DFECF6}" dt="2020-05-26T11:02:07.376" v="56" actId="478"/>
          <ac:picMkLst>
            <pc:docMk/>
            <pc:sldMk cId="3665842175" sldId="289"/>
            <ac:picMk id="43" creationId="{00000000-0000-0000-0000-000000000000}"/>
          </ac:picMkLst>
        </pc:picChg>
        <pc:picChg chg="add">
          <ac:chgData name="Sebestyén Lilla Anna" userId="39b89067-87a6-4b2c-b3af-0b2d109e3f27" providerId="ADAL" clId="{CCE244E1-5A87-4F80-921F-4229C8DFECF6}" dt="2020-05-26T11:02:08.562" v="57"/>
          <ac:picMkLst>
            <pc:docMk/>
            <pc:sldMk cId="3665842175" sldId="289"/>
            <ac:picMk id="44" creationId="{DBB4E1DF-BA50-4342-B0B2-EE888F04C57E}"/>
          </ac:picMkLst>
        </pc:picChg>
      </pc:sldChg>
      <pc:sldChg chg="addSp delSp modSp">
        <pc:chgData name="Sebestyén Lilla Anna" userId="39b89067-87a6-4b2c-b3af-0b2d109e3f27" providerId="ADAL" clId="{CCE244E1-5A87-4F80-921F-4229C8DFECF6}" dt="2020-05-26T11:00:34.264" v="31" actId="1076"/>
        <pc:sldMkLst>
          <pc:docMk/>
          <pc:sldMk cId="1173058295" sldId="291"/>
        </pc:sldMkLst>
        <pc:picChg chg="del">
          <ac:chgData name="Sebestyén Lilla Anna" userId="39b89067-87a6-4b2c-b3af-0b2d109e3f27" providerId="ADAL" clId="{CCE244E1-5A87-4F80-921F-4229C8DFECF6}" dt="2020-05-26T11:00:29.574" v="29" actId="478"/>
          <ac:picMkLst>
            <pc:docMk/>
            <pc:sldMk cId="1173058295" sldId="291"/>
            <ac:picMk id="22" creationId="{00000000-0000-0000-0000-000000000000}"/>
          </ac:picMkLst>
        </pc:picChg>
        <pc:picChg chg="add mod">
          <ac:chgData name="Sebestyén Lilla Anna" userId="39b89067-87a6-4b2c-b3af-0b2d109e3f27" providerId="ADAL" clId="{CCE244E1-5A87-4F80-921F-4229C8DFECF6}" dt="2020-05-26T11:00:34.264" v="31" actId="1076"/>
          <ac:picMkLst>
            <pc:docMk/>
            <pc:sldMk cId="1173058295" sldId="291"/>
            <ac:picMk id="23" creationId="{B278ADAA-A9EC-471A-AB07-3D380A6DCA36}"/>
          </ac:picMkLst>
        </pc:picChg>
      </pc:sldChg>
      <pc:sldChg chg="addSp delSp modSp">
        <pc:chgData name="Sebestyén Lilla Anna" userId="39b89067-87a6-4b2c-b3af-0b2d109e3f27" providerId="ADAL" clId="{CCE244E1-5A87-4F80-921F-4229C8DFECF6}" dt="2020-05-26T11:01:40.453" v="49" actId="1036"/>
        <pc:sldMkLst>
          <pc:docMk/>
          <pc:sldMk cId="3998238007" sldId="292"/>
        </pc:sldMkLst>
        <pc:picChg chg="del">
          <ac:chgData name="Sebestyén Lilla Anna" userId="39b89067-87a6-4b2c-b3af-0b2d109e3f27" providerId="ADAL" clId="{CCE244E1-5A87-4F80-921F-4229C8DFECF6}" dt="2020-05-26T11:01:34.708" v="47" actId="478"/>
          <ac:picMkLst>
            <pc:docMk/>
            <pc:sldMk cId="3998238007" sldId="292"/>
            <ac:picMk id="25" creationId="{00000000-0000-0000-0000-000000000000}"/>
          </ac:picMkLst>
        </pc:picChg>
        <pc:picChg chg="add mod">
          <ac:chgData name="Sebestyén Lilla Anna" userId="39b89067-87a6-4b2c-b3af-0b2d109e3f27" providerId="ADAL" clId="{CCE244E1-5A87-4F80-921F-4229C8DFECF6}" dt="2020-05-26T11:01:40.453" v="49" actId="1036"/>
          <ac:picMkLst>
            <pc:docMk/>
            <pc:sldMk cId="3998238007" sldId="292"/>
            <ac:picMk id="26" creationId="{3A6EF609-CBE1-4122-9CE6-4785807D99C3}"/>
          </ac:picMkLst>
        </pc:picChg>
      </pc:sldChg>
      <pc:sldChg chg="addSp delSp modSp">
        <pc:chgData name="Sebestyén Lilla Anna" userId="39b89067-87a6-4b2c-b3af-0b2d109e3f27" providerId="ADAL" clId="{CCE244E1-5A87-4F80-921F-4229C8DFECF6}" dt="2020-05-26T10:59:58.519" v="20" actId="1076"/>
        <pc:sldMkLst>
          <pc:docMk/>
          <pc:sldMk cId="4230512124" sldId="293"/>
        </pc:sldMkLst>
        <pc:picChg chg="del">
          <ac:chgData name="Sebestyén Lilla Anna" userId="39b89067-87a6-4b2c-b3af-0b2d109e3f27" providerId="ADAL" clId="{CCE244E1-5A87-4F80-921F-4229C8DFECF6}" dt="2020-05-26T10:59:54.052" v="18" actId="478"/>
          <ac:picMkLst>
            <pc:docMk/>
            <pc:sldMk cId="4230512124" sldId="293"/>
            <ac:picMk id="15" creationId="{00000000-0000-0000-0000-000000000000}"/>
          </ac:picMkLst>
        </pc:picChg>
        <pc:picChg chg="add mod">
          <ac:chgData name="Sebestyén Lilla Anna" userId="39b89067-87a6-4b2c-b3af-0b2d109e3f27" providerId="ADAL" clId="{CCE244E1-5A87-4F80-921F-4229C8DFECF6}" dt="2020-05-26T10:59:58.519" v="20" actId="1076"/>
          <ac:picMkLst>
            <pc:docMk/>
            <pc:sldMk cId="4230512124" sldId="293"/>
            <ac:picMk id="16" creationId="{82CBC7BE-EF60-45A7-8716-05D635C80F4E}"/>
          </ac:picMkLst>
        </pc:picChg>
      </pc:sldChg>
      <pc:sldChg chg="addSp delSp">
        <pc:chgData name="Sebestyén Lilla Anna" userId="39b89067-87a6-4b2c-b3af-0b2d109e3f27" providerId="ADAL" clId="{CCE244E1-5A87-4F80-921F-4229C8DFECF6}" dt="2020-05-26T11:01:09.334" v="40"/>
        <pc:sldMkLst>
          <pc:docMk/>
          <pc:sldMk cId="572040493" sldId="294"/>
        </pc:sldMkLst>
        <pc:picChg chg="del">
          <ac:chgData name="Sebestyén Lilla Anna" userId="39b89067-87a6-4b2c-b3af-0b2d109e3f27" providerId="ADAL" clId="{CCE244E1-5A87-4F80-921F-4229C8DFECF6}" dt="2020-05-26T11:01:08.205" v="39" actId="478"/>
          <ac:picMkLst>
            <pc:docMk/>
            <pc:sldMk cId="572040493" sldId="294"/>
            <ac:picMk id="26" creationId="{00000000-0000-0000-0000-000000000000}"/>
          </ac:picMkLst>
        </pc:picChg>
        <pc:picChg chg="add">
          <ac:chgData name="Sebestyén Lilla Anna" userId="39b89067-87a6-4b2c-b3af-0b2d109e3f27" providerId="ADAL" clId="{CCE244E1-5A87-4F80-921F-4229C8DFECF6}" dt="2020-05-26T11:01:09.334" v="40"/>
          <ac:picMkLst>
            <pc:docMk/>
            <pc:sldMk cId="572040493" sldId="294"/>
            <ac:picMk id="27" creationId="{6C974DD8-05F0-4A06-939E-38BE42CBE84F}"/>
          </ac:picMkLst>
        </pc:picChg>
      </pc:sldChg>
      <pc:sldChg chg="addSp delSp modSp">
        <pc:chgData name="Sebestyén Lilla Anna" userId="39b89067-87a6-4b2c-b3af-0b2d109e3f27" providerId="ADAL" clId="{CCE244E1-5A87-4F80-921F-4229C8DFECF6}" dt="2020-05-26T11:02:36.852" v="64" actId="1076"/>
        <pc:sldMkLst>
          <pc:docMk/>
          <pc:sldMk cId="3345050015" sldId="295"/>
        </pc:sldMkLst>
        <pc:picChg chg="del">
          <ac:chgData name="Sebestyén Lilla Anna" userId="39b89067-87a6-4b2c-b3af-0b2d109e3f27" providerId="ADAL" clId="{CCE244E1-5A87-4F80-921F-4229C8DFECF6}" dt="2020-05-26T11:02:23.916" v="62" actId="478"/>
          <ac:picMkLst>
            <pc:docMk/>
            <pc:sldMk cId="3345050015" sldId="295"/>
            <ac:picMk id="21" creationId="{00000000-0000-0000-0000-000000000000}"/>
          </ac:picMkLst>
        </pc:picChg>
        <pc:picChg chg="add mod">
          <ac:chgData name="Sebestyén Lilla Anna" userId="39b89067-87a6-4b2c-b3af-0b2d109e3f27" providerId="ADAL" clId="{CCE244E1-5A87-4F80-921F-4229C8DFECF6}" dt="2020-05-26T11:02:36.852" v="64" actId="1076"/>
          <ac:picMkLst>
            <pc:docMk/>
            <pc:sldMk cId="3345050015" sldId="295"/>
            <ac:picMk id="22" creationId="{10D6AE1B-9E6F-47CC-A9D2-33D433DA48E4}"/>
          </ac:picMkLst>
        </pc:picChg>
      </pc:sldChg>
      <pc:sldChg chg="addSp delSp">
        <pc:chgData name="Sebestyén Lilla Anna" userId="39b89067-87a6-4b2c-b3af-0b2d109e3f27" providerId="ADAL" clId="{CCE244E1-5A87-4F80-921F-4229C8DFECF6}" dt="2020-05-26T11:00:53.489" v="35"/>
        <pc:sldMkLst>
          <pc:docMk/>
          <pc:sldMk cId="1247791544" sldId="296"/>
        </pc:sldMkLst>
        <pc:picChg chg="del">
          <ac:chgData name="Sebestyén Lilla Anna" userId="39b89067-87a6-4b2c-b3af-0b2d109e3f27" providerId="ADAL" clId="{CCE244E1-5A87-4F80-921F-4229C8DFECF6}" dt="2020-05-26T11:00:51.248" v="34" actId="478"/>
          <ac:picMkLst>
            <pc:docMk/>
            <pc:sldMk cId="1247791544" sldId="296"/>
            <ac:picMk id="24" creationId="{00000000-0000-0000-0000-000000000000}"/>
          </ac:picMkLst>
        </pc:picChg>
        <pc:picChg chg="add">
          <ac:chgData name="Sebestyén Lilla Anna" userId="39b89067-87a6-4b2c-b3af-0b2d109e3f27" providerId="ADAL" clId="{CCE244E1-5A87-4F80-921F-4229C8DFECF6}" dt="2020-05-26T11:00:53.489" v="35"/>
          <ac:picMkLst>
            <pc:docMk/>
            <pc:sldMk cId="1247791544" sldId="296"/>
            <ac:picMk id="25" creationId="{5723BAEC-EE68-4515-A8F1-AB720B49C2C9}"/>
          </ac:picMkLst>
        </pc:picChg>
      </pc:sldChg>
      <pc:sldChg chg="addSp delSp">
        <pc:chgData name="Sebestyén Lilla Anna" userId="39b89067-87a6-4b2c-b3af-0b2d109e3f27" providerId="ADAL" clId="{CCE244E1-5A87-4F80-921F-4229C8DFECF6}" dt="2020-05-26T11:02:43.492" v="66"/>
        <pc:sldMkLst>
          <pc:docMk/>
          <pc:sldMk cId="408707284" sldId="297"/>
        </pc:sldMkLst>
        <pc:picChg chg="del">
          <ac:chgData name="Sebestyén Lilla Anna" userId="39b89067-87a6-4b2c-b3af-0b2d109e3f27" providerId="ADAL" clId="{CCE244E1-5A87-4F80-921F-4229C8DFECF6}" dt="2020-05-26T11:02:42.362" v="65" actId="478"/>
          <ac:picMkLst>
            <pc:docMk/>
            <pc:sldMk cId="408707284" sldId="297"/>
            <ac:picMk id="8" creationId="{00000000-0000-0000-0000-000000000000}"/>
          </ac:picMkLst>
        </pc:picChg>
        <pc:picChg chg="add">
          <ac:chgData name="Sebestyén Lilla Anna" userId="39b89067-87a6-4b2c-b3af-0b2d109e3f27" providerId="ADAL" clId="{CCE244E1-5A87-4F80-921F-4229C8DFECF6}" dt="2020-05-26T11:02:43.492" v="66"/>
          <ac:picMkLst>
            <pc:docMk/>
            <pc:sldMk cId="408707284" sldId="297"/>
            <ac:picMk id="9" creationId="{EAB0D782-7563-412E-BCB6-E6F3F96D3A2C}"/>
          </ac:picMkLst>
        </pc:picChg>
      </pc:sldChg>
      <pc:sldChg chg="addSp delSp modSp">
        <pc:chgData name="Sebestyén Lilla Anna" userId="39b89067-87a6-4b2c-b3af-0b2d109e3f27" providerId="ADAL" clId="{CCE244E1-5A87-4F80-921F-4229C8DFECF6}" dt="2020-05-26T10:59:08.796" v="6" actId="1076"/>
        <pc:sldMkLst>
          <pc:docMk/>
          <pc:sldMk cId="1002978662" sldId="298"/>
        </pc:sldMkLst>
        <pc:picChg chg="del">
          <ac:chgData name="Sebestyén Lilla Anna" userId="39b89067-87a6-4b2c-b3af-0b2d109e3f27" providerId="ADAL" clId="{CCE244E1-5A87-4F80-921F-4229C8DFECF6}" dt="2020-05-26T10:58:59.590" v="3" actId="478"/>
          <ac:picMkLst>
            <pc:docMk/>
            <pc:sldMk cId="1002978662" sldId="298"/>
            <ac:picMk id="4" creationId="{00000000-0000-0000-0000-000000000000}"/>
          </ac:picMkLst>
        </pc:picChg>
        <pc:picChg chg="add mod">
          <ac:chgData name="Sebestyén Lilla Anna" userId="39b89067-87a6-4b2c-b3af-0b2d109e3f27" providerId="ADAL" clId="{CCE244E1-5A87-4F80-921F-4229C8DFECF6}" dt="2020-05-26T10:59:08.796" v="6" actId="1076"/>
          <ac:picMkLst>
            <pc:docMk/>
            <pc:sldMk cId="1002978662" sldId="298"/>
            <ac:picMk id="5" creationId="{86BD180F-9A24-4C3E-972D-876918267DFB}"/>
          </ac:picMkLst>
        </pc:picChg>
      </pc:sldChg>
      <pc:sldChg chg="addSp delSp modSp">
        <pc:chgData name="Sebestyén Lilla Anna" userId="39b89067-87a6-4b2c-b3af-0b2d109e3f27" providerId="ADAL" clId="{CCE244E1-5A87-4F80-921F-4229C8DFECF6}" dt="2020-05-26T10:59:21.744" v="9" actId="1076"/>
        <pc:sldMkLst>
          <pc:docMk/>
          <pc:sldMk cId="270402467" sldId="299"/>
        </pc:sldMkLst>
        <pc:picChg chg="del">
          <ac:chgData name="Sebestyén Lilla Anna" userId="39b89067-87a6-4b2c-b3af-0b2d109e3f27" providerId="ADAL" clId="{CCE244E1-5A87-4F80-921F-4229C8DFECF6}" dt="2020-05-26T10:59:16.409" v="7" actId="478"/>
          <ac:picMkLst>
            <pc:docMk/>
            <pc:sldMk cId="270402467" sldId="299"/>
            <ac:picMk id="4" creationId="{00000000-0000-0000-0000-000000000000}"/>
          </ac:picMkLst>
        </pc:picChg>
        <pc:picChg chg="add mod">
          <ac:chgData name="Sebestyén Lilla Anna" userId="39b89067-87a6-4b2c-b3af-0b2d109e3f27" providerId="ADAL" clId="{CCE244E1-5A87-4F80-921F-4229C8DFECF6}" dt="2020-05-26T10:59:21.744" v="9" actId="1076"/>
          <ac:picMkLst>
            <pc:docMk/>
            <pc:sldMk cId="270402467" sldId="299"/>
            <ac:picMk id="5" creationId="{39C5FA6E-F644-4C56-9DF5-30217226BBA2}"/>
          </ac:picMkLst>
        </pc:picChg>
      </pc:sldChg>
      <pc:sldChg chg="addSp delSp">
        <pc:chgData name="Sebestyén Lilla Anna" userId="39b89067-87a6-4b2c-b3af-0b2d109e3f27" providerId="ADAL" clId="{CCE244E1-5A87-4F80-921F-4229C8DFECF6}" dt="2020-05-26T10:59:27.112" v="11"/>
        <pc:sldMkLst>
          <pc:docMk/>
          <pc:sldMk cId="2156210451" sldId="300"/>
        </pc:sldMkLst>
        <pc:picChg chg="del">
          <ac:chgData name="Sebestyén Lilla Anna" userId="39b89067-87a6-4b2c-b3af-0b2d109e3f27" providerId="ADAL" clId="{CCE244E1-5A87-4F80-921F-4229C8DFECF6}" dt="2020-05-26T10:59:25.979" v="10" actId="478"/>
          <ac:picMkLst>
            <pc:docMk/>
            <pc:sldMk cId="2156210451" sldId="300"/>
            <ac:picMk id="4" creationId="{00000000-0000-0000-0000-000000000000}"/>
          </ac:picMkLst>
        </pc:picChg>
        <pc:picChg chg="add">
          <ac:chgData name="Sebestyén Lilla Anna" userId="39b89067-87a6-4b2c-b3af-0b2d109e3f27" providerId="ADAL" clId="{CCE244E1-5A87-4F80-921F-4229C8DFECF6}" dt="2020-05-26T10:59:27.112" v="11"/>
          <ac:picMkLst>
            <pc:docMk/>
            <pc:sldMk cId="2156210451" sldId="300"/>
            <ac:picMk id="5" creationId="{2EBE9316-E33E-4775-AFDB-DE75479D97B9}"/>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41883E-CC6F-4D59-878A-EDB5AD31A4E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hu-HU"/>
        </a:p>
      </dgm:t>
    </dgm:pt>
    <dgm:pt modelId="{8EBB27CE-B50A-4527-B7A2-95CA9F14A18B}">
      <dgm:prSet phldrT="[Szöveg]"/>
      <dgm:spPr/>
      <dgm:t>
        <a:bodyPr/>
        <a:lstStyle/>
        <a:p>
          <a:r>
            <a:rPr lang="hu-HU" dirty="0" smtClean="0"/>
            <a:t>Birtok</a:t>
          </a:r>
          <a:endParaRPr lang="hu-HU" dirty="0"/>
        </a:p>
      </dgm:t>
    </dgm:pt>
    <dgm:pt modelId="{548B80CF-D5BC-4A97-BA76-B255D2EA647D}" type="parTrans" cxnId="{E13BFB45-82E4-47A1-82ED-8AE7135A6CA1}">
      <dgm:prSet/>
      <dgm:spPr/>
      <dgm:t>
        <a:bodyPr/>
        <a:lstStyle/>
        <a:p>
          <a:endParaRPr lang="hu-HU"/>
        </a:p>
      </dgm:t>
    </dgm:pt>
    <dgm:pt modelId="{3EC26349-0050-486A-A8CE-D860B9958DC5}" type="sibTrans" cxnId="{E13BFB45-82E4-47A1-82ED-8AE7135A6CA1}">
      <dgm:prSet/>
      <dgm:spPr/>
      <dgm:t>
        <a:bodyPr/>
        <a:lstStyle/>
        <a:p>
          <a:endParaRPr lang="hu-HU"/>
        </a:p>
      </dgm:t>
    </dgm:pt>
    <dgm:pt modelId="{F6817E4E-AB4D-4DD7-9108-3159AF7F76DA}">
      <dgm:prSet phldrT="[Szöveg]"/>
      <dgm:spPr/>
      <dgm:t>
        <a:bodyPr/>
        <a:lstStyle/>
        <a:p>
          <a:pPr algn="ctr"/>
          <a:r>
            <a:rPr lang="hu-HU" dirty="0" smtClean="0"/>
            <a:t>Megszerzése Átruházása, Elvesztése</a:t>
          </a:r>
          <a:endParaRPr lang="hu-HU" dirty="0"/>
        </a:p>
      </dgm:t>
    </dgm:pt>
    <dgm:pt modelId="{B675ECC6-E4E5-425B-91B1-D8315D329CAB}" type="parTrans" cxnId="{C1CD296F-19C9-4BB6-A3CB-97C3C4D45E95}">
      <dgm:prSet/>
      <dgm:spPr/>
      <dgm:t>
        <a:bodyPr/>
        <a:lstStyle/>
        <a:p>
          <a:endParaRPr lang="hu-HU"/>
        </a:p>
      </dgm:t>
    </dgm:pt>
    <dgm:pt modelId="{5AF609B6-97C5-4D60-BFAC-7A6E54BF4B24}" type="sibTrans" cxnId="{C1CD296F-19C9-4BB6-A3CB-97C3C4D45E95}">
      <dgm:prSet/>
      <dgm:spPr/>
      <dgm:t>
        <a:bodyPr/>
        <a:lstStyle/>
        <a:p>
          <a:endParaRPr lang="hu-HU"/>
        </a:p>
      </dgm:t>
    </dgm:pt>
    <dgm:pt modelId="{40A93998-B288-4C69-9BEF-EA7C2EAE2D5E}">
      <dgm:prSet phldrT="[Szöveg]"/>
      <dgm:spPr/>
      <dgm:t>
        <a:bodyPr/>
        <a:lstStyle/>
        <a:p>
          <a:r>
            <a:rPr lang="hu-HU" dirty="0" smtClean="0"/>
            <a:t>Birtokvédelem</a:t>
          </a:r>
        </a:p>
        <a:p>
          <a:r>
            <a:rPr lang="hu-HU" dirty="0" smtClean="0"/>
            <a:t>Jogalap nélküli birtoklás</a:t>
          </a:r>
          <a:endParaRPr lang="hu-HU" dirty="0"/>
        </a:p>
      </dgm:t>
    </dgm:pt>
    <dgm:pt modelId="{243D7D88-E28B-4967-A972-162C53C229A6}" type="parTrans" cxnId="{A1A81A18-BCB9-4374-920C-4C1543BE44E1}">
      <dgm:prSet/>
      <dgm:spPr/>
      <dgm:t>
        <a:bodyPr/>
        <a:lstStyle/>
        <a:p>
          <a:endParaRPr lang="hu-HU"/>
        </a:p>
      </dgm:t>
    </dgm:pt>
    <dgm:pt modelId="{E1147FAD-D801-48DC-993B-B1A2064C1CC3}" type="sibTrans" cxnId="{A1A81A18-BCB9-4374-920C-4C1543BE44E1}">
      <dgm:prSet/>
      <dgm:spPr/>
      <dgm:t>
        <a:bodyPr/>
        <a:lstStyle/>
        <a:p>
          <a:endParaRPr lang="hu-HU"/>
        </a:p>
      </dgm:t>
    </dgm:pt>
    <dgm:pt modelId="{7251DB40-90C7-4F1A-9480-BA4F1203FCA8}">
      <dgm:prSet phldrT="[Szöveg]"/>
      <dgm:spPr/>
      <dgm:t>
        <a:bodyPr/>
        <a:lstStyle/>
        <a:p>
          <a:r>
            <a:rPr lang="hu-HU" dirty="0" smtClean="0"/>
            <a:t>Tulajdonjog</a:t>
          </a:r>
          <a:endParaRPr lang="hu-HU" dirty="0"/>
        </a:p>
      </dgm:t>
    </dgm:pt>
    <dgm:pt modelId="{6BABD449-C390-43CB-88C9-1AE9F969B3BC}" type="parTrans" cxnId="{519E616A-EC78-491C-85E0-9CAADCDB294E}">
      <dgm:prSet/>
      <dgm:spPr/>
      <dgm:t>
        <a:bodyPr/>
        <a:lstStyle/>
        <a:p>
          <a:endParaRPr lang="hu-HU"/>
        </a:p>
      </dgm:t>
    </dgm:pt>
    <dgm:pt modelId="{177FDD04-B845-412A-B8CD-412E84F1F9ED}" type="sibTrans" cxnId="{519E616A-EC78-491C-85E0-9CAADCDB294E}">
      <dgm:prSet/>
      <dgm:spPr/>
      <dgm:t>
        <a:bodyPr/>
        <a:lstStyle/>
        <a:p>
          <a:endParaRPr lang="hu-HU"/>
        </a:p>
      </dgm:t>
    </dgm:pt>
    <dgm:pt modelId="{08D18435-B37F-4ADA-AA0D-A2C21BAAFD5C}">
      <dgm:prSet phldrT="[Szöveg]"/>
      <dgm:spPr/>
      <dgm:t>
        <a:bodyPr/>
        <a:lstStyle/>
        <a:p>
          <a:pPr algn="ctr"/>
          <a:r>
            <a:rPr lang="hu-HU" dirty="0" smtClean="0"/>
            <a:t>Fogalma</a:t>
          </a:r>
        </a:p>
        <a:p>
          <a:pPr algn="ctr"/>
          <a:r>
            <a:rPr lang="hu-HU" dirty="0" smtClean="0"/>
            <a:t>Tárgya </a:t>
          </a:r>
        </a:p>
        <a:p>
          <a:pPr algn="ctr"/>
          <a:r>
            <a:rPr lang="hu-HU" dirty="0" smtClean="0"/>
            <a:t>Részjogosítványai (tartalma)</a:t>
          </a:r>
        </a:p>
        <a:p>
          <a:pPr algn="r"/>
          <a:r>
            <a:rPr lang="hu-HU" dirty="0" smtClean="0"/>
            <a:t>- Birtoklás joga</a:t>
          </a:r>
        </a:p>
        <a:p>
          <a:pPr algn="r"/>
          <a:r>
            <a:rPr lang="hu-HU" dirty="0" smtClean="0"/>
            <a:t>- Használat joga</a:t>
          </a:r>
        </a:p>
        <a:p>
          <a:pPr algn="r"/>
          <a:r>
            <a:rPr lang="hu-HU" dirty="0" smtClean="0"/>
            <a:t>- Hasznosítás joga</a:t>
          </a:r>
        </a:p>
        <a:p>
          <a:pPr algn="r"/>
          <a:r>
            <a:rPr lang="hu-HU" dirty="0" smtClean="0"/>
            <a:t>- Rendelkezési jog</a:t>
          </a:r>
        </a:p>
      </dgm:t>
    </dgm:pt>
    <dgm:pt modelId="{81149E98-0E91-45A7-9A49-0ADB645A4593}" type="parTrans" cxnId="{FAF5407E-743B-40AF-BB10-0F67DEC5E241}">
      <dgm:prSet/>
      <dgm:spPr/>
      <dgm:t>
        <a:bodyPr/>
        <a:lstStyle/>
        <a:p>
          <a:endParaRPr lang="hu-HU"/>
        </a:p>
      </dgm:t>
    </dgm:pt>
    <dgm:pt modelId="{A879E967-5FF5-4D73-86A3-CBA3124AE80D}" type="sibTrans" cxnId="{FAF5407E-743B-40AF-BB10-0F67DEC5E241}">
      <dgm:prSet/>
      <dgm:spPr/>
      <dgm:t>
        <a:bodyPr/>
        <a:lstStyle/>
        <a:p>
          <a:endParaRPr lang="hu-HU"/>
        </a:p>
      </dgm:t>
    </dgm:pt>
    <dgm:pt modelId="{CA5CCB90-DF79-40F1-BEDA-D64DD9917611}">
      <dgm:prSet phldrT="[Szöveg]"/>
      <dgm:spPr/>
      <dgm:t>
        <a:bodyPr/>
        <a:lstStyle/>
        <a:p>
          <a:r>
            <a:rPr lang="hu-HU" dirty="0" smtClean="0"/>
            <a:t>A tulajdonjog keletkezése és a tulajdonszerzési módok</a:t>
          </a:r>
        </a:p>
        <a:p>
          <a:r>
            <a:rPr lang="hu-HU" dirty="0" smtClean="0"/>
            <a:t>Közös tulajdon</a:t>
          </a:r>
        </a:p>
        <a:p>
          <a:r>
            <a:rPr lang="hu-HU" dirty="0" smtClean="0"/>
            <a:t>A tulajdonjog védelme</a:t>
          </a:r>
          <a:endParaRPr lang="hu-HU" dirty="0"/>
        </a:p>
      </dgm:t>
    </dgm:pt>
    <dgm:pt modelId="{C6C19933-B8EB-47EB-B4DC-3ED528B3F9E8}" type="parTrans" cxnId="{26986B6C-01C6-43F8-BF84-CBC5B44533D4}">
      <dgm:prSet/>
      <dgm:spPr/>
      <dgm:t>
        <a:bodyPr/>
        <a:lstStyle/>
        <a:p>
          <a:endParaRPr lang="hu-HU"/>
        </a:p>
      </dgm:t>
    </dgm:pt>
    <dgm:pt modelId="{982963F0-767B-4032-98F2-714200142317}" type="sibTrans" cxnId="{26986B6C-01C6-43F8-BF84-CBC5B44533D4}">
      <dgm:prSet/>
      <dgm:spPr/>
      <dgm:t>
        <a:bodyPr/>
        <a:lstStyle/>
        <a:p>
          <a:endParaRPr lang="hu-HU"/>
        </a:p>
      </dgm:t>
    </dgm:pt>
    <dgm:pt modelId="{E7512177-3F2A-4CF2-A30C-EAEEF625F196}">
      <dgm:prSet phldrT="[Szöveg]"/>
      <dgm:spPr/>
      <dgm:t>
        <a:bodyPr/>
        <a:lstStyle/>
        <a:p>
          <a:r>
            <a:rPr lang="hu-HU" dirty="0" smtClean="0"/>
            <a:t>Korlátolt dologi jogok</a:t>
          </a:r>
          <a:endParaRPr lang="hu-HU" dirty="0"/>
        </a:p>
      </dgm:t>
    </dgm:pt>
    <dgm:pt modelId="{24CCF9DC-3228-473C-8119-7BDDFA686478}" type="parTrans" cxnId="{AA85A451-AEFE-4689-A102-749A2486BEAD}">
      <dgm:prSet/>
      <dgm:spPr/>
      <dgm:t>
        <a:bodyPr/>
        <a:lstStyle/>
        <a:p>
          <a:endParaRPr lang="hu-HU"/>
        </a:p>
      </dgm:t>
    </dgm:pt>
    <dgm:pt modelId="{EF1F2D06-0CA2-4FA4-9C23-2C4F921C3020}" type="sibTrans" cxnId="{AA85A451-AEFE-4689-A102-749A2486BEAD}">
      <dgm:prSet/>
      <dgm:spPr/>
      <dgm:t>
        <a:bodyPr/>
        <a:lstStyle/>
        <a:p>
          <a:endParaRPr lang="hu-HU"/>
        </a:p>
      </dgm:t>
    </dgm:pt>
    <dgm:pt modelId="{8A86D05A-BA91-462D-A570-989F5F1FADEB}">
      <dgm:prSet phldrT="[Szöveg]"/>
      <dgm:spPr/>
      <dgm:t>
        <a:bodyPr/>
        <a:lstStyle/>
        <a:p>
          <a:r>
            <a:rPr lang="hu-HU" dirty="0" smtClean="0"/>
            <a:t>Zálogjog</a:t>
          </a:r>
        </a:p>
        <a:p>
          <a:r>
            <a:rPr lang="hu-HU" dirty="0" smtClean="0"/>
            <a:t>-fajtái</a:t>
          </a:r>
        </a:p>
        <a:p>
          <a:r>
            <a:rPr lang="hu-HU" dirty="0" smtClean="0"/>
            <a:t>-tárgya</a:t>
          </a:r>
        </a:p>
        <a:p>
          <a:r>
            <a:rPr lang="hu-HU" dirty="0" smtClean="0"/>
            <a:t>- Alapítása</a:t>
          </a:r>
        </a:p>
        <a:p>
          <a:r>
            <a:rPr lang="hu-HU" dirty="0" smtClean="0"/>
            <a:t>-megszűnése</a:t>
          </a:r>
          <a:endParaRPr lang="hu-HU" dirty="0"/>
        </a:p>
      </dgm:t>
    </dgm:pt>
    <dgm:pt modelId="{3C473117-7485-4F93-B517-6F79CB27C6F8}" type="parTrans" cxnId="{FA4BA585-26E2-474D-A1BD-1238077C73A9}">
      <dgm:prSet/>
      <dgm:spPr/>
      <dgm:t>
        <a:bodyPr/>
        <a:lstStyle/>
        <a:p>
          <a:endParaRPr lang="hu-HU"/>
        </a:p>
      </dgm:t>
    </dgm:pt>
    <dgm:pt modelId="{6E7E643C-63F3-4E0D-B616-2EFCF4FAFA4C}" type="sibTrans" cxnId="{FA4BA585-26E2-474D-A1BD-1238077C73A9}">
      <dgm:prSet/>
      <dgm:spPr/>
      <dgm:t>
        <a:bodyPr/>
        <a:lstStyle/>
        <a:p>
          <a:endParaRPr lang="hu-HU"/>
        </a:p>
      </dgm:t>
    </dgm:pt>
    <dgm:pt modelId="{C238033B-1F4A-43AF-9EE4-1BE5F2021C3A}">
      <dgm:prSet phldrT="[Szöveg]"/>
      <dgm:spPr/>
      <dgm:t>
        <a:bodyPr/>
        <a:lstStyle/>
        <a:p>
          <a:r>
            <a:rPr lang="hu-HU" dirty="0" smtClean="0"/>
            <a:t>Használati jogok</a:t>
          </a:r>
        </a:p>
        <a:p>
          <a:r>
            <a:rPr lang="hu-HU" dirty="0" smtClean="0"/>
            <a:t>- Haszonélvezet</a:t>
          </a:r>
        </a:p>
        <a:p>
          <a:endParaRPr lang="hu-HU" dirty="0"/>
        </a:p>
      </dgm:t>
    </dgm:pt>
    <dgm:pt modelId="{93152DA5-A6E7-4948-8325-50FC8B621E83}" type="parTrans" cxnId="{B059AD61-E282-4CC6-B336-278F12D634DE}">
      <dgm:prSet/>
      <dgm:spPr/>
      <dgm:t>
        <a:bodyPr/>
        <a:lstStyle/>
        <a:p>
          <a:endParaRPr lang="hu-HU"/>
        </a:p>
      </dgm:t>
    </dgm:pt>
    <dgm:pt modelId="{FE54DFDB-EA68-4245-9888-CAD397667B47}" type="sibTrans" cxnId="{B059AD61-E282-4CC6-B336-278F12D634DE}">
      <dgm:prSet/>
      <dgm:spPr/>
      <dgm:t>
        <a:bodyPr/>
        <a:lstStyle/>
        <a:p>
          <a:endParaRPr lang="hu-HU"/>
        </a:p>
      </dgm:t>
    </dgm:pt>
    <dgm:pt modelId="{414F4539-3D19-4F27-8A79-E64B7ED004BF}" type="pres">
      <dgm:prSet presAssocID="{6641883E-CC6F-4D59-878A-EDB5AD31A4E1}" presName="theList" presStyleCnt="0">
        <dgm:presLayoutVars>
          <dgm:dir/>
          <dgm:animLvl val="lvl"/>
          <dgm:resizeHandles val="exact"/>
        </dgm:presLayoutVars>
      </dgm:prSet>
      <dgm:spPr/>
      <dgm:t>
        <a:bodyPr/>
        <a:lstStyle/>
        <a:p>
          <a:endParaRPr lang="hu-HU"/>
        </a:p>
      </dgm:t>
    </dgm:pt>
    <dgm:pt modelId="{A012142E-83DC-4BB4-9EF0-ADE8C7E7A1AC}" type="pres">
      <dgm:prSet presAssocID="{8EBB27CE-B50A-4527-B7A2-95CA9F14A18B}" presName="compNode" presStyleCnt="0"/>
      <dgm:spPr/>
    </dgm:pt>
    <dgm:pt modelId="{A71FB368-EC7A-4577-BE74-2952DC62DF2C}" type="pres">
      <dgm:prSet presAssocID="{8EBB27CE-B50A-4527-B7A2-95CA9F14A18B}" presName="aNode" presStyleLbl="bgShp" presStyleIdx="0" presStyleCnt="3"/>
      <dgm:spPr/>
      <dgm:t>
        <a:bodyPr/>
        <a:lstStyle/>
        <a:p>
          <a:endParaRPr lang="hu-HU"/>
        </a:p>
      </dgm:t>
    </dgm:pt>
    <dgm:pt modelId="{79827011-8DDA-4A75-88B5-D1ED2AA6412E}" type="pres">
      <dgm:prSet presAssocID="{8EBB27CE-B50A-4527-B7A2-95CA9F14A18B}" presName="textNode" presStyleLbl="bgShp" presStyleIdx="0" presStyleCnt="3"/>
      <dgm:spPr/>
      <dgm:t>
        <a:bodyPr/>
        <a:lstStyle/>
        <a:p>
          <a:endParaRPr lang="hu-HU"/>
        </a:p>
      </dgm:t>
    </dgm:pt>
    <dgm:pt modelId="{BF0E329A-4380-4B18-B011-E2193B4D52FB}" type="pres">
      <dgm:prSet presAssocID="{8EBB27CE-B50A-4527-B7A2-95CA9F14A18B}" presName="compChildNode" presStyleCnt="0"/>
      <dgm:spPr/>
    </dgm:pt>
    <dgm:pt modelId="{33AC9250-515A-43FB-9737-19031F171D7D}" type="pres">
      <dgm:prSet presAssocID="{8EBB27CE-B50A-4527-B7A2-95CA9F14A18B}" presName="theInnerList" presStyleCnt="0"/>
      <dgm:spPr/>
    </dgm:pt>
    <dgm:pt modelId="{3E02B9D2-5B54-467D-8995-46CC0ABB72F5}" type="pres">
      <dgm:prSet presAssocID="{F6817E4E-AB4D-4DD7-9108-3159AF7F76DA}" presName="childNode" presStyleLbl="node1" presStyleIdx="0" presStyleCnt="6">
        <dgm:presLayoutVars>
          <dgm:bulletEnabled val="1"/>
        </dgm:presLayoutVars>
      </dgm:prSet>
      <dgm:spPr/>
      <dgm:t>
        <a:bodyPr/>
        <a:lstStyle/>
        <a:p>
          <a:endParaRPr lang="hu-HU"/>
        </a:p>
      </dgm:t>
    </dgm:pt>
    <dgm:pt modelId="{829947D9-D293-4926-B316-48CBF40D5495}" type="pres">
      <dgm:prSet presAssocID="{F6817E4E-AB4D-4DD7-9108-3159AF7F76DA}" presName="aSpace2" presStyleCnt="0"/>
      <dgm:spPr/>
    </dgm:pt>
    <dgm:pt modelId="{90BEC566-8893-4A26-868A-D409D7079CA8}" type="pres">
      <dgm:prSet presAssocID="{40A93998-B288-4C69-9BEF-EA7C2EAE2D5E}" presName="childNode" presStyleLbl="node1" presStyleIdx="1" presStyleCnt="6">
        <dgm:presLayoutVars>
          <dgm:bulletEnabled val="1"/>
        </dgm:presLayoutVars>
      </dgm:prSet>
      <dgm:spPr/>
      <dgm:t>
        <a:bodyPr/>
        <a:lstStyle/>
        <a:p>
          <a:endParaRPr lang="hu-HU"/>
        </a:p>
      </dgm:t>
    </dgm:pt>
    <dgm:pt modelId="{C8C4EB42-5A16-4C5E-9610-0B40781C4A51}" type="pres">
      <dgm:prSet presAssocID="{8EBB27CE-B50A-4527-B7A2-95CA9F14A18B}" presName="aSpace" presStyleCnt="0"/>
      <dgm:spPr/>
    </dgm:pt>
    <dgm:pt modelId="{0564A5C8-9A1C-4216-9C56-B5D317DB51AE}" type="pres">
      <dgm:prSet presAssocID="{7251DB40-90C7-4F1A-9480-BA4F1203FCA8}" presName="compNode" presStyleCnt="0"/>
      <dgm:spPr/>
    </dgm:pt>
    <dgm:pt modelId="{8BA9F6D3-B433-4B5B-9E91-0F30E2C519C8}" type="pres">
      <dgm:prSet presAssocID="{7251DB40-90C7-4F1A-9480-BA4F1203FCA8}" presName="aNode" presStyleLbl="bgShp" presStyleIdx="1" presStyleCnt="3"/>
      <dgm:spPr/>
      <dgm:t>
        <a:bodyPr/>
        <a:lstStyle/>
        <a:p>
          <a:endParaRPr lang="hu-HU"/>
        </a:p>
      </dgm:t>
    </dgm:pt>
    <dgm:pt modelId="{89BCCE2D-953E-4E7B-B53A-260D7C009052}" type="pres">
      <dgm:prSet presAssocID="{7251DB40-90C7-4F1A-9480-BA4F1203FCA8}" presName="textNode" presStyleLbl="bgShp" presStyleIdx="1" presStyleCnt="3"/>
      <dgm:spPr/>
      <dgm:t>
        <a:bodyPr/>
        <a:lstStyle/>
        <a:p>
          <a:endParaRPr lang="hu-HU"/>
        </a:p>
      </dgm:t>
    </dgm:pt>
    <dgm:pt modelId="{11137FCC-428C-489B-85C8-C67C0BAC2355}" type="pres">
      <dgm:prSet presAssocID="{7251DB40-90C7-4F1A-9480-BA4F1203FCA8}" presName="compChildNode" presStyleCnt="0"/>
      <dgm:spPr/>
    </dgm:pt>
    <dgm:pt modelId="{8B2D5224-E255-4AB8-8A08-785B4A97AC3E}" type="pres">
      <dgm:prSet presAssocID="{7251DB40-90C7-4F1A-9480-BA4F1203FCA8}" presName="theInnerList" presStyleCnt="0"/>
      <dgm:spPr/>
    </dgm:pt>
    <dgm:pt modelId="{C89ADBC2-005C-47C0-9E6F-581D1357A4F4}" type="pres">
      <dgm:prSet presAssocID="{08D18435-B37F-4ADA-AA0D-A2C21BAAFD5C}" presName="childNode" presStyleLbl="node1" presStyleIdx="2" presStyleCnt="6">
        <dgm:presLayoutVars>
          <dgm:bulletEnabled val="1"/>
        </dgm:presLayoutVars>
      </dgm:prSet>
      <dgm:spPr/>
      <dgm:t>
        <a:bodyPr/>
        <a:lstStyle/>
        <a:p>
          <a:endParaRPr lang="hu-HU"/>
        </a:p>
      </dgm:t>
    </dgm:pt>
    <dgm:pt modelId="{DA53DD4F-E030-4392-A356-03B95934EB1B}" type="pres">
      <dgm:prSet presAssocID="{08D18435-B37F-4ADA-AA0D-A2C21BAAFD5C}" presName="aSpace2" presStyleCnt="0"/>
      <dgm:spPr/>
    </dgm:pt>
    <dgm:pt modelId="{2FD1DE23-6D52-4200-B146-52EBD9C25B59}" type="pres">
      <dgm:prSet presAssocID="{CA5CCB90-DF79-40F1-BEDA-D64DD9917611}" presName="childNode" presStyleLbl="node1" presStyleIdx="3" presStyleCnt="6">
        <dgm:presLayoutVars>
          <dgm:bulletEnabled val="1"/>
        </dgm:presLayoutVars>
      </dgm:prSet>
      <dgm:spPr/>
      <dgm:t>
        <a:bodyPr/>
        <a:lstStyle/>
        <a:p>
          <a:endParaRPr lang="hu-HU"/>
        </a:p>
      </dgm:t>
    </dgm:pt>
    <dgm:pt modelId="{5F8C8FA3-4520-484F-B780-179D892C3FA1}" type="pres">
      <dgm:prSet presAssocID="{7251DB40-90C7-4F1A-9480-BA4F1203FCA8}" presName="aSpace" presStyleCnt="0"/>
      <dgm:spPr/>
    </dgm:pt>
    <dgm:pt modelId="{5ED0186E-9888-4D93-8490-F603FBC5C6B9}" type="pres">
      <dgm:prSet presAssocID="{E7512177-3F2A-4CF2-A30C-EAEEF625F196}" presName="compNode" presStyleCnt="0"/>
      <dgm:spPr/>
    </dgm:pt>
    <dgm:pt modelId="{6E8E4210-55F6-4F9A-A7B7-961D1C2EF445}" type="pres">
      <dgm:prSet presAssocID="{E7512177-3F2A-4CF2-A30C-EAEEF625F196}" presName="aNode" presStyleLbl="bgShp" presStyleIdx="2" presStyleCnt="3"/>
      <dgm:spPr/>
      <dgm:t>
        <a:bodyPr/>
        <a:lstStyle/>
        <a:p>
          <a:endParaRPr lang="hu-HU"/>
        </a:p>
      </dgm:t>
    </dgm:pt>
    <dgm:pt modelId="{A86AEA30-C647-418D-9244-6C1F7D6F8A5B}" type="pres">
      <dgm:prSet presAssocID="{E7512177-3F2A-4CF2-A30C-EAEEF625F196}" presName="textNode" presStyleLbl="bgShp" presStyleIdx="2" presStyleCnt="3"/>
      <dgm:spPr/>
      <dgm:t>
        <a:bodyPr/>
        <a:lstStyle/>
        <a:p>
          <a:endParaRPr lang="hu-HU"/>
        </a:p>
      </dgm:t>
    </dgm:pt>
    <dgm:pt modelId="{D5B1A71A-068E-48FF-ACC2-7265CA16C86A}" type="pres">
      <dgm:prSet presAssocID="{E7512177-3F2A-4CF2-A30C-EAEEF625F196}" presName="compChildNode" presStyleCnt="0"/>
      <dgm:spPr/>
    </dgm:pt>
    <dgm:pt modelId="{269E71B8-B95B-4B3A-84E3-E95E41AE0162}" type="pres">
      <dgm:prSet presAssocID="{E7512177-3F2A-4CF2-A30C-EAEEF625F196}" presName="theInnerList" presStyleCnt="0"/>
      <dgm:spPr/>
    </dgm:pt>
    <dgm:pt modelId="{8EE89684-C94D-4B99-A350-A3D4241F174F}" type="pres">
      <dgm:prSet presAssocID="{8A86D05A-BA91-462D-A570-989F5F1FADEB}" presName="childNode" presStyleLbl="node1" presStyleIdx="4" presStyleCnt="6">
        <dgm:presLayoutVars>
          <dgm:bulletEnabled val="1"/>
        </dgm:presLayoutVars>
      </dgm:prSet>
      <dgm:spPr/>
      <dgm:t>
        <a:bodyPr/>
        <a:lstStyle/>
        <a:p>
          <a:endParaRPr lang="hu-HU"/>
        </a:p>
      </dgm:t>
    </dgm:pt>
    <dgm:pt modelId="{050701C8-1E6B-4467-9CCB-79EAFBD9EF4A}" type="pres">
      <dgm:prSet presAssocID="{8A86D05A-BA91-462D-A570-989F5F1FADEB}" presName="aSpace2" presStyleCnt="0"/>
      <dgm:spPr/>
    </dgm:pt>
    <dgm:pt modelId="{4194857C-2574-4716-88A2-3F151CCCA874}" type="pres">
      <dgm:prSet presAssocID="{C238033B-1F4A-43AF-9EE4-1BE5F2021C3A}" presName="childNode" presStyleLbl="node1" presStyleIdx="5" presStyleCnt="6">
        <dgm:presLayoutVars>
          <dgm:bulletEnabled val="1"/>
        </dgm:presLayoutVars>
      </dgm:prSet>
      <dgm:spPr/>
      <dgm:t>
        <a:bodyPr/>
        <a:lstStyle/>
        <a:p>
          <a:endParaRPr lang="hu-HU"/>
        </a:p>
      </dgm:t>
    </dgm:pt>
  </dgm:ptLst>
  <dgm:cxnLst>
    <dgm:cxn modelId="{519E616A-EC78-491C-85E0-9CAADCDB294E}" srcId="{6641883E-CC6F-4D59-878A-EDB5AD31A4E1}" destId="{7251DB40-90C7-4F1A-9480-BA4F1203FCA8}" srcOrd="1" destOrd="0" parTransId="{6BABD449-C390-43CB-88C9-1AE9F969B3BC}" sibTransId="{177FDD04-B845-412A-B8CD-412E84F1F9ED}"/>
    <dgm:cxn modelId="{FAF5407E-743B-40AF-BB10-0F67DEC5E241}" srcId="{7251DB40-90C7-4F1A-9480-BA4F1203FCA8}" destId="{08D18435-B37F-4ADA-AA0D-A2C21BAAFD5C}" srcOrd="0" destOrd="0" parTransId="{81149E98-0E91-45A7-9A49-0ADB645A4593}" sibTransId="{A879E967-5FF5-4D73-86A3-CBA3124AE80D}"/>
    <dgm:cxn modelId="{FE24A010-362A-4707-87EB-84A7C5169B5D}" type="presOf" srcId="{7251DB40-90C7-4F1A-9480-BA4F1203FCA8}" destId="{8BA9F6D3-B433-4B5B-9E91-0F30E2C519C8}" srcOrd="0" destOrd="0" presId="urn:microsoft.com/office/officeart/2005/8/layout/lProcess2"/>
    <dgm:cxn modelId="{FA4BA585-26E2-474D-A1BD-1238077C73A9}" srcId="{E7512177-3F2A-4CF2-A30C-EAEEF625F196}" destId="{8A86D05A-BA91-462D-A570-989F5F1FADEB}" srcOrd="0" destOrd="0" parTransId="{3C473117-7485-4F93-B517-6F79CB27C6F8}" sibTransId="{6E7E643C-63F3-4E0D-B616-2EFCF4FAFA4C}"/>
    <dgm:cxn modelId="{94D8B40C-B148-4860-913F-9E3CC1BF38B6}" type="presOf" srcId="{CA5CCB90-DF79-40F1-BEDA-D64DD9917611}" destId="{2FD1DE23-6D52-4200-B146-52EBD9C25B59}" srcOrd="0" destOrd="0" presId="urn:microsoft.com/office/officeart/2005/8/layout/lProcess2"/>
    <dgm:cxn modelId="{F60F91C7-D1AD-4354-877F-3D5864848A3F}" type="presOf" srcId="{8EBB27CE-B50A-4527-B7A2-95CA9F14A18B}" destId="{A71FB368-EC7A-4577-BE74-2952DC62DF2C}" srcOrd="0" destOrd="0" presId="urn:microsoft.com/office/officeart/2005/8/layout/lProcess2"/>
    <dgm:cxn modelId="{36ADBBFE-AAF2-4052-8A9E-4DA8A6776508}" type="presOf" srcId="{08D18435-B37F-4ADA-AA0D-A2C21BAAFD5C}" destId="{C89ADBC2-005C-47C0-9E6F-581D1357A4F4}" srcOrd="0" destOrd="0" presId="urn:microsoft.com/office/officeart/2005/8/layout/lProcess2"/>
    <dgm:cxn modelId="{E13BFB45-82E4-47A1-82ED-8AE7135A6CA1}" srcId="{6641883E-CC6F-4D59-878A-EDB5AD31A4E1}" destId="{8EBB27CE-B50A-4527-B7A2-95CA9F14A18B}" srcOrd="0" destOrd="0" parTransId="{548B80CF-D5BC-4A97-BA76-B255D2EA647D}" sibTransId="{3EC26349-0050-486A-A8CE-D860B9958DC5}"/>
    <dgm:cxn modelId="{05F5A616-2C32-4790-A8DB-C0B69EBAFEEE}" type="presOf" srcId="{8A86D05A-BA91-462D-A570-989F5F1FADEB}" destId="{8EE89684-C94D-4B99-A350-A3D4241F174F}" srcOrd="0" destOrd="0" presId="urn:microsoft.com/office/officeart/2005/8/layout/lProcess2"/>
    <dgm:cxn modelId="{2A342C9C-E897-4F8F-BC34-86BA7A585D81}" type="presOf" srcId="{40A93998-B288-4C69-9BEF-EA7C2EAE2D5E}" destId="{90BEC566-8893-4A26-868A-D409D7079CA8}" srcOrd="0" destOrd="0" presId="urn:microsoft.com/office/officeart/2005/8/layout/lProcess2"/>
    <dgm:cxn modelId="{CAA071EF-8E90-46C0-A0F3-E2B8AE027A63}" type="presOf" srcId="{E7512177-3F2A-4CF2-A30C-EAEEF625F196}" destId="{A86AEA30-C647-418D-9244-6C1F7D6F8A5B}" srcOrd="1" destOrd="0" presId="urn:microsoft.com/office/officeart/2005/8/layout/lProcess2"/>
    <dgm:cxn modelId="{B059AD61-E282-4CC6-B336-278F12D634DE}" srcId="{E7512177-3F2A-4CF2-A30C-EAEEF625F196}" destId="{C238033B-1F4A-43AF-9EE4-1BE5F2021C3A}" srcOrd="1" destOrd="0" parTransId="{93152DA5-A6E7-4948-8325-50FC8B621E83}" sibTransId="{FE54DFDB-EA68-4245-9888-CAD397667B47}"/>
    <dgm:cxn modelId="{A1A81A18-BCB9-4374-920C-4C1543BE44E1}" srcId="{8EBB27CE-B50A-4527-B7A2-95CA9F14A18B}" destId="{40A93998-B288-4C69-9BEF-EA7C2EAE2D5E}" srcOrd="1" destOrd="0" parTransId="{243D7D88-E28B-4967-A972-162C53C229A6}" sibTransId="{E1147FAD-D801-48DC-993B-B1A2064C1CC3}"/>
    <dgm:cxn modelId="{C1CD296F-19C9-4BB6-A3CB-97C3C4D45E95}" srcId="{8EBB27CE-B50A-4527-B7A2-95CA9F14A18B}" destId="{F6817E4E-AB4D-4DD7-9108-3159AF7F76DA}" srcOrd="0" destOrd="0" parTransId="{B675ECC6-E4E5-425B-91B1-D8315D329CAB}" sibTransId="{5AF609B6-97C5-4D60-BFAC-7A6E54BF4B24}"/>
    <dgm:cxn modelId="{20DCE83A-F3A5-46CE-834D-7F6E0EF3F6F8}" type="presOf" srcId="{8EBB27CE-B50A-4527-B7A2-95CA9F14A18B}" destId="{79827011-8DDA-4A75-88B5-D1ED2AA6412E}" srcOrd="1" destOrd="0" presId="urn:microsoft.com/office/officeart/2005/8/layout/lProcess2"/>
    <dgm:cxn modelId="{26986B6C-01C6-43F8-BF84-CBC5B44533D4}" srcId="{7251DB40-90C7-4F1A-9480-BA4F1203FCA8}" destId="{CA5CCB90-DF79-40F1-BEDA-D64DD9917611}" srcOrd="1" destOrd="0" parTransId="{C6C19933-B8EB-47EB-B4DC-3ED528B3F9E8}" sibTransId="{982963F0-767B-4032-98F2-714200142317}"/>
    <dgm:cxn modelId="{D574FA6C-B2DA-499A-B515-58C2FAF239AD}" type="presOf" srcId="{F6817E4E-AB4D-4DD7-9108-3159AF7F76DA}" destId="{3E02B9D2-5B54-467D-8995-46CC0ABB72F5}" srcOrd="0" destOrd="0" presId="urn:microsoft.com/office/officeart/2005/8/layout/lProcess2"/>
    <dgm:cxn modelId="{DA8FB9BE-5295-4AF0-BCED-245448DC017C}" type="presOf" srcId="{E7512177-3F2A-4CF2-A30C-EAEEF625F196}" destId="{6E8E4210-55F6-4F9A-A7B7-961D1C2EF445}" srcOrd="0" destOrd="0" presId="urn:microsoft.com/office/officeart/2005/8/layout/lProcess2"/>
    <dgm:cxn modelId="{35E045EE-715E-46B7-AD39-41A863DC5DEB}" type="presOf" srcId="{6641883E-CC6F-4D59-878A-EDB5AD31A4E1}" destId="{414F4539-3D19-4F27-8A79-E64B7ED004BF}" srcOrd="0" destOrd="0" presId="urn:microsoft.com/office/officeart/2005/8/layout/lProcess2"/>
    <dgm:cxn modelId="{5EA6C2BC-66F7-4419-AE8D-2B41A6B4F948}" type="presOf" srcId="{7251DB40-90C7-4F1A-9480-BA4F1203FCA8}" destId="{89BCCE2D-953E-4E7B-B53A-260D7C009052}" srcOrd="1" destOrd="0" presId="urn:microsoft.com/office/officeart/2005/8/layout/lProcess2"/>
    <dgm:cxn modelId="{AA85A451-AEFE-4689-A102-749A2486BEAD}" srcId="{6641883E-CC6F-4D59-878A-EDB5AD31A4E1}" destId="{E7512177-3F2A-4CF2-A30C-EAEEF625F196}" srcOrd="2" destOrd="0" parTransId="{24CCF9DC-3228-473C-8119-7BDDFA686478}" sibTransId="{EF1F2D06-0CA2-4FA4-9C23-2C4F921C3020}"/>
    <dgm:cxn modelId="{B34DC7D2-33B0-4244-B651-1308204E3E65}" type="presOf" srcId="{C238033B-1F4A-43AF-9EE4-1BE5F2021C3A}" destId="{4194857C-2574-4716-88A2-3F151CCCA874}" srcOrd="0" destOrd="0" presId="urn:microsoft.com/office/officeart/2005/8/layout/lProcess2"/>
    <dgm:cxn modelId="{D705AE81-C743-4218-A448-BC410857920D}" type="presParOf" srcId="{414F4539-3D19-4F27-8A79-E64B7ED004BF}" destId="{A012142E-83DC-4BB4-9EF0-ADE8C7E7A1AC}" srcOrd="0" destOrd="0" presId="urn:microsoft.com/office/officeart/2005/8/layout/lProcess2"/>
    <dgm:cxn modelId="{A57A2A6D-E662-469B-AFA9-AE81BC2E936A}" type="presParOf" srcId="{A012142E-83DC-4BB4-9EF0-ADE8C7E7A1AC}" destId="{A71FB368-EC7A-4577-BE74-2952DC62DF2C}" srcOrd="0" destOrd="0" presId="urn:microsoft.com/office/officeart/2005/8/layout/lProcess2"/>
    <dgm:cxn modelId="{FCAC60AB-5C9C-4AC5-93D2-0DBC97AF56AB}" type="presParOf" srcId="{A012142E-83DC-4BB4-9EF0-ADE8C7E7A1AC}" destId="{79827011-8DDA-4A75-88B5-D1ED2AA6412E}" srcOrd="1" destOrd="0" presId="urn:microsoft.com/office/officeart/2005/8/layout/lProcess2"/>
    <dgm:cxn modelId="{D56E6961-EDF8-4394-A171-01C98B51E1E4}" type="presParOf" srcId="{A012142E-83DC-4BB4-9EF0-ADE8C7E7A1AC}" destId="{BF0E329A-4380-4B18-B011-E2193B4D52FB}" srcOrd="2" destOrd="0" presId="urn:microsoft.com/office/officeart/2005/8/layout/lProcess2"/>
    <dgm:cxn modelId="{85A3BA7A-328E-438E-923C-E1E70CD1C4D9}" type="presParOf" srcId="{BF0E329A-4380-4B18-B011-E2193B4D52FB}" destId="{33AC9250-515A-43FB-9737-19031F171D7D}" srcOrd="0" destOrd="0" presId="urn:microsoft.com/office/officeart/2005/8/layout/lProcess2"/>
    <dgm:cxn modelId="{098C4096-4C45-441A-8D3B-596DBB1BD214}" type="presParOf" srcId="{33AC9250-515A-43FB-9737-19031F171D7D}" destId="{3E02B9D2-5B54-467D-8995-46CC0ABB72F5}" srcOrd="0" destOrd="0" presId="urn:microsoft.com/office/officeart/2005/8/layout/lProcess2"/>
    <dgm:cxn modelId="{86D3C38C-B876-4277-8B91-FB78C9469198}" type="presParOf" srcId="{33AC9250-515A-43FB-9737-19031F171D7D}" destId="{829947D9-D293-4926-B316-48CBF40D5495}" srcOrd="1" destOrd="0" presId="urn:microsoft.com/office/officeart/2005/8/layout/lProcess2"/>
    <dgm:cxn modelId="{F8DA9083-F2EA-4536-95B1-2B59B46E08A9}" type="presParOf" srcId="{33AC9250-515A-43FB-9737-19031F171D7D}" destId="{90BEC566-8893-4A26-868A-D409D7079CA8}" srcOrd="2" destOrd="0" presId="urn:microsoft.com/office/officeart/2005/8/layout/lProcess2"/>
    <dgm:cxn modelId="{5AFEAAFA-48BE-4357-BBC5-744D8C44F956}" type="presParOf" srcId="{414F4539-3D19-4F27-8A79-E64B7ED004BF}" destId="{C8C4EB42-5A16-4C5E-9610-0B40781C4A51}" srcOrd="1" destOrd="0" presId="urn:microsoft.com/office/officeart/2005/8/layout/lProcess2"/>
    <dgm:cxn modelId="{34B9A0F2-6BA1-46A5-B0D6-DBA9DEBEBFE7}" type="presParOf" srcId="{414F4539-3D19-4F27-8A79-E64B7ED004BF}" destId="{0564A5C8-9A1C-4216-9C56-B5D317DB51AE}" srcOrd="2" destOrd="0" presId="urn:microsoft.com/office/officeart/2005/8/layout/lProcess2"/>
    <dgm:cxn modelId="{DD1FE627-E311-433B-82B9-998BCA043A79}" type="presParOf" srcId="{0564A5C8-9A1C-4216-9C56-B5D317DB51AE}" destId="{8BA9F6D3-B433-4B5B-9E91-0F30E2C519C8}" srcOrd="0" destOrd="0" presId="urn:microsoft.com/office/officeart/2005/8/layout/lProcess2"/>
    <dgm:cxn modelId="{6B73121E-4547-4158-B0F7-BBAB814A5BFA}" type="presParOf" srcId="{0564A5C8-9A1C-4216-9C56-B5D317DB51AE}" destId="{89BCCE2D-953E-4E7B-B53A-260D7C009052}" srcOrd="1" destOrd="0" presId="urn:microsoft.com/office/officeart/2005/8/layout/lProcess2"/>
    <dgm:cxn modelId="{08F3CFA6-B016-4B42-BA3B-7ADFE14F9F08}" type="presParOf" srcId="{0564A5C8-9A1C-4216-9C56-B5D317DB51AE}" destId="{11137FCC-428C-489B-85C8-C67C0BAC2355}" srcOrd="2" destOrd="0" presId="urn:microsoft.com/office/officeart/2005/8/layout/lProcess2"/>
    <dgm:cxn modelId="{9114879A-8C11-4F60-B748-5A813D40FF9D}" type="presParOf" srcId="{11137FCC-428C-489B-85C8-C67C0BAC2355}" destId="{8B2D5224-E255-4AB8-8A08-785B4A97AC3E}" srcOrd="0" destOrd="0" presId="urn:microsoft.com/office/officeart/2005/8/layout/lProcess2"/>
    <dgm:cxn modelId="{D77318AF-E34E-4EC3-8479-4C7BF4027231}" type="presParOf" srcId="{8B2D5224-E255-4AB8-8A08-785B4A97AC3E}" destId="{C89ADBC2-005C-47C0-9E6F-581D1357A4F4}" srcOrd="0" destOrd="0" presId="urn:microsoft.com/office/officeart/2005/8/layout/lProcess2"/>
    <dgm:cxn modelId="{301B60CF-B74B-48F2-8135-D6DAF4384743}" type="presParOf" srcId="{8B2D5224-E255-4AB8-8A08-785B4A97AC3E}" destId="{DA53DD4F-E030-4392-A356-03B95934EB1B}" srcOrd="1" destOrd="0" presId="urn:microsoft.com/office/officeart/2005/8/layout/lProcess2"/>
    <dgm:cxn modelId="{90AB7194-D16B-4755-9B5F-66491AB458BE}" type="presParOf" srcId="{8B2D5224-E255-4AB8-8A08-785B4A97AC3E}" destId="{2FD1DE23-6D52-4200-B146-52EBD9C25B59}" srcOrd="2" destOrd="0" presId="urn:microsoft.com/office/officeart/2005/8/layout/lProcess2"/>
    <dgm:cxn modelId="{4E6557D6-8EAA-475A-933C-C4BC642D335A}" type="presParOf" srcId="{414F4539-3D19-4F27-8A79-E64B7ED004BF}" destId="{5F8C8FA3-4520-484F-B780-179D892C3FA1}" srcOrd="3" destOrd="0" presId="urn:microsoft.com/office/officeart/2005/8/layout/lProcess2"/>
    <dgm:cxn modelId="{7A9AE503-88C3-48F6-8481-1243D3BDFCEE}" type="presParOf" srcId="{414F4539-3D19-4F27-8A79-E64B7ED004BF}" destId="{5ED0186E-9888-4D93-8490-F603FBC5C6B9}" srcOrd="4" destOrd="0" presId="urn:microsoft.com/office/officeart/2005/8/layout/lProcess2"/>
    <dgm:cxn modelId="{BA9FBE83-7197-40E5-BEF9-6BDD12B96AB0}" type="presParOf" srcId="{5ED0186E-9888-4D93-8490-F603FBC5C6B9}" destId="{6E8E4210-55F6-4F9A-A7B7-961D1C2EF445}" srcOrd="0" destOrd="0" presId="urn:microsoft.com/office/officeart/2005/8/layout/lProcess2"/>
    <dgm:cxn modelId="{118F96C8-28C0-45C3-BCD1-EB35A42F8774}" type="presParOf" srcId="{5ED0186E-9888-4D93-8490-F603FBC5C6B9}" destId="{A86AEA30-C647-418D-9244-6C1F7D6F8A5B}" srcOrd="1" destOrd="0" presId="urn:microsoft.com/office/officeart/2005/8/layout/lProcess2"/>
    <dgm:cxn modelId="{6F14DF3B-8B9E-47CA-8FAA-20798AD07775}" type="presParOf" srcId="{5ED0186E-9888-4D93-8490-F603FBC5C6B9}" destId="{D5B1A71A-068E-48FF-ACC2-7265CA16C86A}" srcOrd="2" destOrd="0" presId="urn:microsoft.com/office/officeart/2005/8/layout/lProcess2"/>
    <dgm:cxn modelId="{1BE9FE6D-5B4C-4CE2-B144-453DFD388841}" type="presParOf" srcId="{D5B1A71A-068E-48FF-ACC2-7265CA16C86A}" destId="{269E71B8-B95B-4B3A-84E3-E95E41AE0162}" srcOrd="0" destOrd="0" presId="urn:microsoft.com/office/officeart/2005/8/layout/lProcess2"/>
    <dgm:cxn modelId="{7005E654-60A2-4812-8C3C-7A5B27FBBFDB}" type="presParOf" srcId="{269E71B8-B95B-4B3A-84E3-E95E41AE0162}" destId="{8EE89684-C94D-4B99-A350-A3D4241F174F}" srcOrd="0" destOrd="0" presId="urn:microsoft.com/office/officeart/2005/8/layout/lProcess2"/>
    <dgm:cxn modelId="{866BBCB2-6145-4DC4-A39B-A9BF9269190B}" type="presParOf" srcId="{269E71B8-B95B-4B3A-84E3-E95E41AE0162}" destId="{050701C8-1E6B-4467-9CCB-79EAFBD9EF4A}" srcOrd="1" destOrd="0" presId="urn:microsoft.com/office/officeart/2005/8/layout/lProcess2"/>
    <dgm:cxn modelId="{ADF19241-CCA0-4411-BB00-BECEF9838A10}" type="presParOf" srcId="{269E71B8-B95B-4B3A-84E3-E95E41AE0162}" destId="{4194857C-2574-4716-88A2-3F151CCCA874}"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0FE285-4681-464C-9BA5-6FBCF779D9A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hu-HU"/>
        </a:p>
      </dgm:t>
    </dgm:pt>
    <dgm:pt modelId="{25BB9111-B9DE-45E3-BA33-3C2EFA0FEA02}">
      <dgm:prSet phldrT="[Szöveg]"/>
      <dgm:spPr/>
      <dgm:t>
        <a:bodyPr/>
        <a:lstStyle/>
        <a:p>
          <a:r>
            <a:rPr lang="hu-HU" dirty="0" smtClean="0"/>
            <a:t>Dolog</a:t>
          </a:r>
          <a:endParaRPr lang="hu-HU" dirty="0"/>
        </a:p>
      </dgm:t>
    </dgm:pt>
    <dgm:pt modelId="{87E158AB-DB08-4D17-BD26-4C2F23FA9BED}" type="parTrans" cxnId="{E9413E92-3F65-4D32-8985-8C9711DABFE4}">
      <dgm:prSet/>
      <dgm:spPr/>
      <dgm:t>
        <a:bodyPr/>
        <a:lstStyle/>
        <a:p>
          <a:endParaRPr lang="hu-HU"/>
        </a:p>
      </dgm:t>
    </dgm:pt>
    <dgm:pt modelId="{853408F5-519E-407F-9909-13222DDA229A}" type="sibTrans" cxnId="{E9413E92-3F65-4D32-8985-8C9711DABFE4}">
      <dgm:prSet/>
      <dgm:spPr/>
      <dgm:t>
        <a:bodyPr/>
        <a:lstStyle/>
        <a:p>
          <a:endParaRPr lang="hu-HU"/>
        </a:p>
      </dgm:t>
    </dgm:pt>
    <dgm:pt modelId="{8FE23F54-9625-4346-BEB5-4B1063275C5A}">
      <dgm:prSet phldrT="[Szöveg]"/>
      <dgm:spPr/>
      <dgm:t>
        <a:bodyPr/>
        <a:lstStyle/>
        <a:p>
          <a:r>
            <a:rPr lang="hu-HU" dirty="0" smtClean="0"/>
            <a:t>Javak</a:t>
          </a:r>
          <a:endParaRPr lang="hu-HU" dirty="0"/>
        </a:p>
      </dgm:t>
    </dgm:pt>
    <dgm:pt modelId="{99A7EFDF-8C3E-4522-BEEE-5170CCA9C87F}" type="parTrans" cxnId="{50D4A662-5F61-45EC-A363-80A3A9D84514}">
      <dgm:prSet/>
      <dgm:spPr/>
      <dgm:t>
        <a:bodyPr/>
        <a:lstStyle/>
        <a:p>
          <a:endParaRPr lang="hu-HU"/>
        </a:p>
      </dgm:t>
    </dgm:pt>
    <dgm:pt modelId="{B4270CAE-183F-4618-8D54-1CC2BFD77E9A}" type="sibTrans" cxnId="{50D4A662-5F61-45EC-A363-80A3A9D84514}">
      <dgm:prSet/>
      <dgm:spPr/>
      <dgm:t>
        <a:bodyPr/>
        <a:lstStyle/>
        <a:p>
          <a:endParaRPr lang="hu-HU"/>
        </a:p>
      </dgm:t>
    </dgm:pt>
    <dgm:pt modelId="{6BE2A471-980B-4118-8868-9B0BC29145AF}">
      <dgm:prSet phldrT="[Szöveg]"/>
      <dgm:spPr/>
      <dgm:t>
        <a:bodyPr/>
        <a:lstStyle/>
        <a:p>
          <a:r>
            <a:rPr lang="hu-HU" dirty="0" smtClean="0"/>
            <a:t>vagyontárgyak</a:t>
          </a:r>
          <a:endParaRPr lang="hu-HU" dirty="0"/>
        </a:p>
      </dgm:t>
    </dgm:pt>
    <dgm:pt modelId="{0FC33AE3-D122-4974-8342-88A84281627C}" type="parTrans" cxnId="{09E2E6D1-B257-48CD-98F7-89AD2D1F0469}">
      <dgm:prSet/>
      <dgm:spPr/>
      <dgm:t>
        <a:bodyPr/>
        <a:lstStyle/>
        <a:p>
          <a:endParaRPr lang="hu-HU"/>
        </a:p>
      </dgm:t>
    </dgm:pt>
    <dgm:pt modelId="{9507D0B8-7D73-484A-8C30-17390149CA91}" type="sibTrans" cxnId="{09E2E6D1-B257-48CD-98F7-89AD2D1F0469}">
      <dgm:prSet/>
      <dgm:spPr/>
      <dgm:t>
        <a:bodyPr/>
        <a:lstStyle/>
        <a:p>
          <a:endParaRPr lang="hu-HU"/>
        </a:p>
      </dgm:t>
    </dgm:pt>
    <dgm:pt modelId="{7A5A79E2-0458-4B29-B900-D0639EA72BF5}">
      <dgm:prSet phldrT="[Szöveg]"/>
      <dgm:spPr/>
      <dgm:t>
        <a:bodyPr/>
        <a:lstStyle/>
        <a:p>
          <a:r>
            <a:rPr lang="hu-HU" dirty="0" smtClean="0"/>
            <a:t>Vagyon</a:t>
          </a:r>
          <a:endParaRPr lang="hu-HU" dirty="0"/>
        </a:p>
      </dgm:t>
    </dgm:pt>
    <dgm:pt modelId="{435E5210-4EAF-439F-A5DE-9B07CACC0A92}" type="parTrans" cxnId="{1DBBC713-F9D8-4F06-8CE7-4FC3C39C066C}">
      <dgm:prSet/>
      <dgm:spPr/>
      <dgm:t>
        <a:bodyPr/>
        <a:lstStyle/>
        <a:p>
          <a:endParaRPr lang="hu-HU"/>
        </a:p>
      </dgm:t>
    </dgm:pt>
    <dgm:pt modelId="{DE266C48-1B05-4C86-9128-4D210BFC1D7D}" type="sibTrans" cxnId="{1DBBC713-F9D8-4F06-8CE7-4FC3C39C066C}">
      <dgm:prSet/>
      <dgm:spPr/>
      <dgm:t>
        <a:bodyPr/>
        <a:lstStyle/>
        <a:p>
          <a:endParaRPr lang="hu-HU"/>
        </a:p>
      </dgm:t>
    </dgm:pt>
    <dgm:pt modelId="{56F0880B-3654-4DEE-B17F-AB7BC2C2631D}">
      <dgm:prSet phldrT="[Szöveg]"/>
      <dgm:spPr/>
      <dgm:t>
        <a:bodyPr/>
        <a:lstStyle/>
        <a:p>
          <a:r>
            <a:rPr lang="hu-HU" dirty="0" smtClean="0"/>
            <a:t>Dologkapcsolatok</a:t>
          </a:r>
          <a:endParaRPr lang="hu-HU" dirty="0"/>
        </a:p>
      </dgm:t>
    </dgm:pt>
    <dgm:pt modelId="{D54AED17-0F18-4C05-940C-DA7F6E09546B}" type="parTrans" cxnId="{2203B392-D855-46CD-A9E7-A81CC410AA0B}">
      <dgm:prSet/>
      <dgm:spPr/>
      <dgm:t>
        <a:bodyPr/>
        <a:lstStyle/>
        <a:p>
          <a:endParaRPr lang="hu-HU"/>
        </a:p>
      </dgm:t>
    </dgm:pt>
    <dgm:pt modelId="{69B7457C-F681-41F2-A005-BAA0D31F5EDF}" type="sibTrans" cxnId="{2203B392-D855-46CD-A9E7-A81CC410AA0B}">
      <dgm:prSet/>
      <dgm:spPr/>
      <dgm:t>
        <a:bodyPr/>
        <a:lstStyle/>
        <a:p>
          <a:endParaRPr lang="hu-HU"/>
        </a:p>
      </dgm:t>
    </dgm:pt>
    <dgm:pt modelId="{741AD5F2-1701-4764-9599-561C4F8F5183}" type="pres">
      <dgm:prSet presAssocID="{8B0FE285-4681-464C-9BA5-6FBCF779D9A8}" presName="cycle" presStyleCnt="0">
        <dgm:presLayoutVars>
          <dgm:chMax val="1"/>
          <dgm:dir/>
          <dgm:animLvl val="ctr"/>
          <dgm:resizeHandles val="exact"/>
        </dgm:presLayoutVars>
      </dgm:prSet>
      <dgm:spPr/>
      <dgm:t>
        <a:bodyPr/>
        <a:lstStyle/>
        <a:p>
          <a:endParaRPr lang="hu-HU"/>
        </a:p>
      </dgm:t>
    </dgm:pt>
    <dgm:pt modelId="{4CB12AC8-CA1B-49A3-BFD1-7175F2F4A72F}" type="pres">
      <dgm:prSet presAssocID="{25BB9111-B9DE-45E3-BA33-3C2EFA0FEA02}" presName="centerShape" presStyleLbl="node0" presStyleIdx="0" presStyleCnt="1"/>
      <dgm:spPr/>
      <dgm:t>
        <a:bodyPr/>
        <a:lstStyle/>
        <a:p>
          <a:endParaRPr lang="hu-HU"/>
        </a:p>
      </dgm:t>
    </dgm:pt>
    <dgm:pt modelId="{F66E6099-87CB-4CC2-AB1D-2C48FD3D73C0}" type="pres">
      <dgm:prSet presAssocID="{99A7EFDF-8C3E-4522-BEEE-5170CCA9C87F}" presName="parTrans" presStyleLbl="bgSibTrans2D1" presStyleIdx="0" presStyleCnt="4"/>
      <dgm:spPr/>
      <dgm:t>
        <a:bodyPr/>
        <a:lstStyle/>
        <a:p>
          <a:endParaRPr lang="hu-HU"/>
        </a:p>
      </dgm:t>
    </dgm:pt>
    <dgm:pt modelId="{4A21E533-CDB0-4FC2-B3D5-2CFDDB5F346C}" type="pres">
      <dgm:prSet presAssocID="{8FE23F54-9625-4346-BEB5-4B1063275C5A}" presName="node" presStyleLbl="node1" presStyleIdx="0" presStyleCnt="4">
        <dgm:presLayoutVars>
          <dgm:bulletEnabled val="1"/>
        </dgm:presLayoutVars>
      </dgm:prSet>
      <dgm:spPr/>
      <dgm:t>
        <a:bodyPr/>
        <a:lstStyle/>
        <a:p>
          <a:endParaRPr lang="hu-HU"/>
        </a:p>
      </dgm:t>
    </dgm:pt>
    <dgm:pt modelId="{E27DB270-B361-4A08-8E8F-66A4EE11E8B9}" type="pres">
      <dgm:prSet presAssocID="{0FC33AE3-D122-4974-8342-88A84281627C}" presName="parTrans" presStyleLbl="bgSibTrans2D1" presStyleIdx="1" presStyleCnt="4"/>
      <dgm:spPr/>
      <dgm:t>
        <a:bodyPr/>
        <a:lstStyle/>
        <a:p>
          <a:endParaRPr lang="hu-HU"/>
        </a:p>
      </dgm:t>
    </dgm:pt>
    <dgm:pt modelId="{CB3B8D40-6D8C-4B47-A01D-CD0CC0C101FD}" type="pres">
      <dgm:prSet presAssocID="{6BE2A471-980B-4118-8868-9B0BC29145AF}" presName="node" presStyleLbl="node1" presStyleIdx="1" presStyleCnt="4">
        <dgm:presLayoutVars>
          <dgm:bulletEnabled val="1"/>
        </dgm:presLayoutVars>
      </dgm:prSet>
      <dgm:spPr/>
      <dgm:t>
        <a:bodyPr/>
        <a:lstStyle/>
        <a:p>
          <a:endParaRPr lang="hu-HU"/>
        </a:p>
      </dgm:t>
    </dgm:pt>
    <dgm:pt modelId="{160F2A74-8DE2-456E-9310-A3667D40A1C2}" type="pres">
      <dgm:prSet presAssocID="{435E5210-4EAF-439F-A5DE-9B07CACC0A92}" presName="parTrans" presStyleLbl="bgSibTrans2D1" presStyleIdx="2" presStyleCnt="4"/>
      <dgm:spPr/>
      <dgm:t>
        <a:bodyPr/>
        <a:lstStyle/>
        <a:p>
          <a:endParaRPr lang="hu-HU"/>
        </a:p>
      </dgm:t>
    </dgm:pt>
    <dgm:pt modelId="{AEEA3560-27E0-4734-A9CE-ABFA8EC55871}" type="pres">
      <dgm:prSet presAssocID="{7A5A79E2-0458-4B29-B900-D0639EA72BF5}" presName="node" presStyleLbl="node1" presStyleIdx="2" presStyleCnt="4">
        <dgm:presLayoutVars>
          <dgm:bulletEnabled val="1"/>
        </dgm:presLayoutVars>
      </dgm:prSet>
      <dgm:spPr/>
      <dgm:t>
        <a:bodyPr/>
        <a:lstStyle/>
        <a:p>
          <a:endParaRPr lang="hu-HU"/>
        </a:p>
      </dgm:t>
    </dgm:pt>
    <dgm:pt modelId="{AC69A2B6-D589-4346-991C-851EDDD1D8C9}" type="pres">
      <dgm:prSet presAssocID="{D54AED17-0F18-4C05-940C-DA7F6E09546B}" presName="parTrans" presStyleLbl="bgSibTrans2D1" presStyleIdx="3" presStyleCnt="4"/>
      <dgm:spPr/>
      <dgm:t>
        <a:bodyPr/>
        <a:lstStyle/>
        <a:p>
          <a:endParaRPr lang="hu-HU"/>
        </a:p>
      </dgm:t>
    </dgm:pt>
    <dgm:pt modelId="{4A55218A-768F-4DB8-94CD-E7FCF24A5D6F}" type="pres">
      <dgm:prSet presAssocID="{56F0880B-3654-4DEE-B17F-AB7BC2C2631D}" presName="node" presStyleLbl="node1" presStyleIdx="3" presStyleCnt="4">
        <dgm:presLayoutVars>
          <dgm:bulletEnabled val="1"/>
        </dgm:presLayoutVars>
      </dgm:prSet>
      <dgm:spPr/>
      <dgm:t>
        <a:bodyPr/>
        <a:lstStyle/>
        <a:p>
          <a:endParaRPr lang="hu-HU"/>
        </a:p>
      </dgm:t>
    </dgm:pt>
  </dgm:ptLst>
  <dgm:cxnLst>
    <dgm:cxn modelId="{2203B392-D855-46CD-A9E7-A81CC410AA0B}" srcId="{25BB9111-B9DE-45E3-BA33-3C2EFA0FEA02}" destId="{56F0880B-3654-4DEE-B17F-AB7BC2C2631D}" srcOrd="3" destOrd="0" parTransId="{D54AED17-0F18-4C05-940C-DA7F6E09546B}" sibTransId="{69B7457C-F681-41F2-A005-BAA0D31F5EDF}"/>
    <dgm:cxn modelId="{E8D0E8F6-BC20-4197-BF4A-09C200026A31}" type="presOf" srcId="{435E5210-4EAF-439F-A5DE-9B07CACC0A92}" destId="{160F2A74-8DE2-456E-9310-A3667D40A1C2}" srcOrd="0" destOrd="0" presId="urn:microsoft.com/office/officeart/2005/8/layout/radial4"/>
    <dgm:cxn modelId="{15DECACF-407D-4391-9D87-3A189FB77C03}" type="presOf" srcId="{8B0FE285-4681-464C-9BA5-6FBCF779D9A8}" destId="{741AD5F2-1701-4764-9599-561C4F8F5183}" srcOrd="0" destOrd="0" presId="urn:microsoft.com/office/officeart/2005/8/layout/radial4"/>
    <dgm:cxn modelId="{1DBBC713-F9D8-4F06-8CE7-4FC3C39C066C}" srcId="{25BB9111-B9DE-45E3-BA33-3C2EFA0FEA02}" destId="{7A5A79E2-0458-4B29-B900-D0639EA72BF5}" srcOrd="2" destOrd="0" parTransId="{435E5210-4EAF-439F-A5DE-9B07CACC0A92}" sibTransId="{DE266C48-1B05-4C86-9128-4D210BFC1D7D}"/>
    <dgm:cxn modelId="{E9413E92-3F65-4D32-8985-8C9711DABFE4}" srcId="{8B0FE285-4681-464C-9BA5-6FBCF779D9A8}" destId="{25BB9111-B9DE-45E3-BA33-3C2EFA0FEA02}" srcOrd="0" destOrd="0" parTransId="{87E158AB-DB08-4D17-BD26-4C2F23FA9BED}" sibTransId="{853408F5-519E-407F-9909-13222DDA229A}"/>
    <dgm:cxn modelId="{12C18145-0D95-4FEF-9ED6-A5D13F23995F}" type="presOf" srcId="{D54AED17-0F18-4C05-940C-DA7F6E09546B}" destId="{AC69A2B6-D589-4346-991C-851EDDD1D8C9}" srcOrd="0" destOrd="0" presId="urn:microsoft.com/office/officeart/2005/8/layout/radial4"/>
    <dgm:cxn modelId="{50D4A662-5F61-45EC-A363-80A3A9D84514}" srcId="{25BB9111-B9DE-45E3-BA33-3C2EFA0FEA02}" destId="{8FE23F54-9625-4346-BEB5-4B1063275C5A}" srcOrd="0" destOrd="0" parTransId="{99A7EFDF-8C3E-4522-BEEE-5170CCA9C87F}" sibTransId="{B4270CAE-183F-4618-8D54-1CC2BFD77E9A}"/>
    <dgm:cxn modelId="{22A5F24A-6357-42DC-8666-8F8D272E192B}" type="presOf" srcId="{0FC33AE3-D122-4974-8342-88A84281627C}" destId="{E27DB270-B361-4A08-8E8F-66A4EE11E8B9}" srcOrd="0" destOrd="0" presId="urn:microsoft.com/office/officeart/2005/8/layout/radial4"/>
    <dgm:cxn modelId="{09E2E6D1-B257-48CD-98F7-89AD2D1F0469}" srcId="{25BB9111-B9DE-45E3-BA33-3C2EFA0FEA02}" destId="{6BE2A471-980B-4118-8868-9B0BC29145AF}" srcOrd="1" destOrd="0" parTransId="{0FC33AE3-D122-4974-8342-88A84281627C}" sibTransId="{9507D0B8-7D73-484A-8C30-17390149CA91}"/>
    <dgm:cxn modelId="{EC3FDC01-5972-4FBF-9979-569FA89B396E}" type="presOf" srcId="{8FE23F54-9625-4346-BEB5-4B1063275C5A}" destId="{4A21E533-CDB0-4FC2-B3D5-2CFDDB5F346C}" srcOrd="0" destOrd="0" presId="urn:microsoft.com/office/officeart/2005/8/layout/radial4"/>
    <dgm:cxn modelId="{994E5F92-9819-420A-A797-155654A95BE0}" type="presOf" srcId="{6BE2A471-980B-4118-8868-9B0BC29145AF}" destId="{CB3B8D40-6D8C-4B47-A01D-CD0CC0C101FD}" srcOrd="0" destOrd="0" presId="urn:microsoft.com/office/officeart/2005/8/layout/radial4"/>
    <dgm:cxn modelId="{54BC1D38-31AE-4D7D-9F63-D30335AD993B}" type="presOf" srcId="{99A7EFDF-8C3E-4522-BEEE-5170CCA9C87F}" destId="{F66E6099-87CB-4CC2-AB1D-2C48FD3D73C0}" srcOrd="0" destOrd="0" presId="urn:microsoft.com/office/officeart/2005/8/layout/radial4"/>
    <dgm:cxn modelId="{0E79EF8E-D04E-4C8A-9FDF-E890417D8C54}" type="presOf" srcId="{7A5A79E2-0458-4B29-B900-D0639EA72BF5}" destId="{AEEA3560-27E0-4734-A9CE-ABFA8EC55871}" srcOrd="0" destOrd="0" presId="urn:microsoft.com/office/officeart/2005/8/layout/radial4"/>
    <dgm:cxn modelId="{E0F594C8-5269-442F-96BA-DE52BE865DBD}" type="presOf" srcId="{25BB9111-B9DE-45E3-BA33-3C2EFA0FEA02}" destId="{4CB12AC8-CA1B-49A3-BFD1-7175F2F4A72F}" srcOrd="0" destOrd="0" presId="urn:microsoft.com/office/officeart/2005/8/layout/radial4"/>
    <dgm:cxn modelId="{79733588-A32B-4E61-B53B-38F6DD119CE0}" type="presOf" srcId="{56F0880B-3654-4DEE-B17F-AB7BC2C2631D}" destId="{4A55218A-768F-4DB8-94CD-E7FCF24A5D6F}" srcOrd="0" destOrd="0" presId="urn:microsoft.com/office/officeart/2005/8/layout/radial4"/>
    <dgm:cxn modelId="{EAB75FF2-2852-46EB-8F88-088543107D44}" type="presParOf" srcId="{741AD5F2-1701-4764-9599-561C4F8F5183}" destId="{4CB12AC8-CA1B-49A3-BFD1-7175F2F4A72F}" srcOrd="0" destOrd="0" presId="urn:microsoft.com/office/officeart/2005/8/layout/radial4"/>
    <dgm:cxn modelId="{615B20C7-198A-4D51-AB06-E54322651C86}" type="presParOf" srcId="{741AD5F2-1701-4764-9599-561C4F8F5183}" destId="{F66E6099-87CB-4CC2-AB1D-2C48FD3D73C0}" srcOrd="1" destOrd="0" presId="urn:microsoft.com/office/officeart/2005/8/layout/radial4"/>
    <dgm:cxn modelId="{92CFE73F-A0EB-4C30-9F3E-C0CF4433244F}" type="presParOf" srcId="{741AD5F2-1701-4764-9599-561C4F8F5183}" destId="{4A21E533-CDB0-4FC2-B3D5-2CFDDB5F346C}" srcOrd="2" destOrd="0" presId="urn:microsoft.com/office/officeart/2005/8/layout/radial4"/>
    <dgm:cxn modelId="{173E0EC2-71EE-4659-A01C-F708111DC0BA}" type="presParOf" srcId="{741AD5F2-1701-4764-9599-561C4F8F5183}" destId="{E27DB270-B361-4A08-8E8F-66A4EE11E8B9}" srcOrd="3" destOrd="0" presId="urn:microsoft.com/office/officeart/2005/8/layout/radial4"/>
    <dgm:cxn modelId="{01F21C44-25E7-4298-AB2C-2FE3F0B38038}" type="presParOf" srcId="{741AD5F2-1701-4764-9599-561C4F8F5183}" destId="{CB3B8D40-6D8C-4B47-A01D-CD0CC0C101FD}" srcOrd="4" destOrd="0" presId="urn:microsoft.com/office/officeart/2005/8/layout/radial4"/>
    <dgm:cxn modelId="{2907205E-F801-4FB9-BF5A-44311EC65CB9}" type="presParOf" srcId="{741AD5F2-1701-4764-9599-561C4F8F5183}" destId="{160F2A74-8DE2-456E-9310-A3667D40A1C2}" srcOrd="5" destOrd="0" presId="urn:microsoft.com/office/officeart/2005/8/layout/radial4"/>
    <dgm:cxn modelId="{E694266D-16FD-418B-A098-D897547E67D2}" type="presParOf" srcId="{741AD5F2-1701-4764-9599-561C4F8F5183}" destId="{AEEA3560-27E0-4734-A9CE-ABFA8EC55871}" srcOrd="6" destOrd="0" presId="urn:microsoft.com/office/officeart/2005/8/layout/radial4"/>
    <dgm:cxn modelId="{154A0E50-C2E0-4E74-BE49-FC4F950A89D6}" type="presParOf" srcId="{741AD5F2-1701-4764-9599-561C4F8F5183}" destId="{AC69A2B6-D589-4346-991C-851EDDD1D8C9}" srcOrd="7" destOrd="0" presId="urn:microsoft.com/office/officeart/2005/8/layout/radial4"/>
    <dgm:cxn modelId="{C83DFAED-7B5A-40A0-B300-515C836F1EB4}" type="presParOf" srcId="{741AD5F2-1701-4764-9599-561C4F8F5183}" destId="{4A55218A-768F-4DB8-94CD-E7FCF24A5D6F}"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A67EEE-6FF5-4896-92D9-0D53AC2C210D}" type="doc">
      <dgm:prSet loTypeId="urn:microsoft.com/office/officeart/2005/8/layout/cycle4" loCatId="relationship" qsTypeId="urn:microsoft.com/office/officeart/2005/8/quickstyle/simple1" qsCatId="simple" csTypeId="urn:microsoft.com/office/officeart/2005/8/colors/accent1_2" csCatId="accent1" phldr="1"/>
      <dgm:spPr/>
      <dgm:t>
        <a:bodyPr/>
        <a:lstStyle/>
        <a:p>
          <a:endParaRPr lang="hu-HU"/>
        </a:p>
      </dgm:t>
    </dgm:pt>
    <dgm:pt modelId="{8DC0372A-5062-47DC-8137-5AA4652871AB}">
      <dgm:prSet phldrT="[Szöveg]"/>
      <dgm:spPr/>
      <dgm:t>
        <a:bodyPr/>
        <a:lstStyle/>
        <a:p>
          <a:r>
            <a:rPr lang="hu-HU" dirty="0" smtClean="0"/>
            <a:t>Forgalomképtelen</a:t>
          </a:r>
          <a:endParaRPr lang="hu-HU" dirty="0"/>
        </a:p>
      </dgm:t>
    </dgm:pt>
    <dgm:pt modelId="{5DB24645-889E-43A6-9C12-01373A78385B}" type="parTrans" cxnId="{896588A4-D9C1-42C7-B35A-9D5B4F87C2C6}">
      <dgm:prSet/>
      <dgm:spPr/>
      <dgm:t>
        <a:bodyPr/>
        <a:lstStyle/>
        <a:p>
          <a:endParaRPr lang="hu-HU"/>
        </a:p>
      </dgm:t>
    </dgm:pt>
    <dgm:pt modelId="{EDE93A28-70A7-4198-B17A-A618C1997751}" type="sibTrans" cxnId="{896588A4-D9C1-42C7-B35A-9D5B4F87C2C6}">
      <dgm:prSet/>
      <dgm:spPr/>
      <dgm:t>
        <a:bodyPr/>
        <a:lstStyle/>
        <a:p>
          <a:endParaRPr lang="hu-HU"/>
        </a:p>
      </dgm:t>
    </dgm:pt>
    <dgm:pt modelId="{556E3C18-2A1D-4F76-829D-F9B365444A70}">
      <dgm:prSet phldrT="[Szöveg]" custT="1"/>
      <dgm:spPr/>
      <dgm:t>
        <a:bodyPr/>
        <a:lstStyle/>
        <a:p>
          <a:r>
            <a:rPr lang="hu-HU" sz="1100" dirty="0" smtClean="0"/>
            <a:t>nem lehetnek magántulajdon tárgyai;</a:t>
          </a:r>
          <a:endParaRPr lang="hu-HU" sz="1100" dirty="0"/>
        </a:p>
      </dgm:t>
    </dgm:pt>
    <dgm:pt modelId="{8F6C9971-DDE1-40EB-A7D4-4C0A581CB11F}" type="parTrans" cxnId="{5832C406-F7B2-49AC-9C2E-29D256AD2B82}">
      <dgm:prSet/>
      <dgm:spPr/>
      <dgm:t>
        <a:bodyPr/>
        <a:lstStyle/>
        <a:p>
          <a:endParaRPr lang="hu-HU"/>
        </a:p>
      </dgm:t>
    </dgm:pt>
    <dgm:pt modelId="{B388E49C-0F49-4094-B7B2-3C2A6ACD4032}" type="sibTrans" cxnId="{5832C406-F7B2-49AC-9C2E-29D256AD2B82}">
      <dgm:prSet/>
      <dgm:spPr/>
      <dgm:t>
        <a:bodyPr/>
        <a:lstStyle/>
        <a:p>
          <a:endParaRPr lang="hu-HU"/>
        </a:p>
      </dgm:t>
    </dgm:pt>
    <dgm:pt modelId="{B561B183-3E04-4CBC-BE14-0A1D96D77B23}">
      <dgm:prSet phldrT="[Szöveg]"/>
      <dgm:spPr/>
      <dgm:t>
        <a:bodyPr/>
        <a:lstStyle/>
        <a:p>
          <a:r>
            <a:rPr lang="hu-HU" dirty="0" smtClean="0"/>
            <a:t>Korlátozottan forgalomképes </a:t>
          </a:r>
          <a:endParaRPr lang="hu-HU" dirty="0"/>
        </a:p>
      </dgm:t>
    </dgm:pt>
    <dgm:pt modelId="{9796E9B6-864D-4A9A-8882-ED9DAF56676B}" type="parTrans" cxnId="{E0C4E5F3-1A21-4F9E-A2D1-5C97092CDADD}">
      <dgm:prSet/>
      <dgm:spPr/>
      <dgm:t>
        <a:bodyPr/>
        <a:lstStyle/>
        <a:p>
          <a:endParaRPr lang="hu-HU"/>
        </a:p>
      </dgm:t>
    </dgm:pt>
    <dgm:pt modelId="{A3445054-C8E8-419C-97B9-F99C7DFD92FE}" type="sibTrans" cxnId="{E0C4E5F3-1A21-4F9E-A2D1-5C97092CDADD}">
      <dgm:prSet/>
      <dgm:spPr/>
      <dgm:t>
        <a:bodyPr/>
        <a:lstStyle/>
        <a:p>
          <a:endParaRPr lang="hu-HU"/>
        </a:p>
      </dgm:t>
    </dgm:pt>
    <dgm:pt modelId="{2F5EEB4D-F0C5-4A59-AAEF-7B4C9FAC520F}">
      <dgm:prSet phldrT="[Szöveg]" custT="1"/>
      <dgm:spPr/>
      <dgm:t>
        <a:bodyPr/>
        <a:lstStyle/>
        <a:p>
          <a:pPr algn="just"/>
          <a:r>
            <a:rPr lang="hu-HU" sz="1100" dirty="0" smtClean="0"/>
            <a:t>rendelkezési jogát azokon korlátozza és másoknak a dolog használatát biztosítja</a:t>
          </a:r>
          <a:r>
            <a:rPr lang="hu-HU" sz="600" dirty="0" smtClean="0"/>
            <a:t>;</a:t>
          </a:r>
          <a:endParaRPr lang="hu-HU" sz="600" dirty="0"/>
        </a:p>
      </dgm:t>
    </dgm:pt>
    <dgm:pt modelId="{B693A16E-7283-4554-A50F-5B9AA4063D67}" type="parTrans" cxnId="{21123167-3591-4797-AAEA-D9754B257413}">
      <dgm:prSet/>
      <dgm:spPr/>
      <dgm:t>
        <a:bodyPr/>
        <a:lstStyle/>
        <a:p>
          <a:endParaRPr lang="hu-HU"/>
        </a:p>
      </dgm:t>
    </dgm:pt>
    <dgm:pt modelId="{734CEF8F-9C59-4B52-A1FC-3FA62ABE035F}" type="sibTrans" cxnId="{21123167-3591-4797-AAEA-D9754B257413}">
      <dgm:prSet/>
      <dgm:spPr/>
      <dgm:t>
        <a:bodyPr/>
        <a:lstStyle/>
        <a:p>
          <a:endParaRPr lang="hu-HU"/>
        </a:p>
      </dgm:t>
    </dgm:pt>
    <dgm:pt modelId="{55B03D15-0C16-4DC6-8A4A-5880BFAF48C6}">
      <dgm:prSet phldrT="[Szöveg]"/>
      <dgm:spPr/>
      <dgm:t>
        <a:bodyPr/>
        <a:lstStyle/>
        <a:p>
          <a:r>
            <a:rPr lang="hu-HU" dirty="0" smtClean="0"/>
            <a:t>Forgalomképesek</a:t>
          </a:r>
          <a:endParaRPr lang="hu-HU" dirty="0"/>
        </a:p>
      </dgm:t>
    </dgm:pt>
    <dgm:pt modelId="{3501E635-A097-47AE-B6CD-0A1BAF7B3CC7}" type="parTrans" cxnId="{27DB46C3-ACFF-4178-8AAA-2EA706A04225}">
      <dgm:prSet/>
      <dgm:spPr/>
      <dgm:t>
        <a:bodyPr/>
        <a:lstStyle/>
        <a:p>
          <a:endParaRPr lang="hu-HU"/>
        </a:p>
      </dgm:t>
    </dgm:pt>
    <dgm:pt modelId="{ED3357B1-3AA7-4A0B-9B69-E1E49CDD31BE}" type="sibTrans" cxnId="{27DB46C3-ACFF-4178-8AAA-2EA706A04225}">
      <dgm:prSet/>
      <dgm:spPr/>
      <dgm:t>
        <a:bodyPr/>
        <a:lstStyle/>
        <a:p>
          <a:endParaRPr lang="hu-HU"/>
        </a:p>
      </dgm:t>
    </dgm:pt>
    <dgm:pt modelId="{A63290F3-525B-43A8-990E-7F26063E6DD1}">
      <dgm:prSet phldrT="[Szöveg]"/>
      <dgm:spPr/>
      <dgm:t>
        <a:bodyPr/>
        <a:lstStyle/>
        <a:p>
          <a:r>
            <a:rPr lang="hu-HU" dirty="0" smtClean="0"/>
            <a:t>közjogi korlátok nélküli) tárgyai.</a:t>
          </a:r>
          <a:endParaRPr lang="hu-HU" dirty="0"/>
        </a:p>
      </dgm:t>
    </dgm:pt>
    <dgm:pt modelId="{180D8661-D176-4D6E-B0F9-F099A18AA60D}" type="parTrans" cxnId="{92E6C6A7-26C9-466C-938A-AA33ABB1C8E5}">
      <dgm:prSet/>
      <dgm:spPr/>
      <dgm:t>
        <a:bodyPr/>
        <a:lstStyle/>
        <a:p>
          <a:endParaRPr lang="hu-HU"/>
        </a:p>
      </dgm:t>
    </dgm:pt>
    <dgm:pt modelId="{19E855D0-D02B-42C3-B26F-517B7FD3231A}" type="sibTrans" cxnId="{92E6C6A7-26C9-466C-938A-AA33ABB1C8E5}">
      <dgm:prSet/>
      <dgm:spPr/>
      <dgm:t>
        <a:bodyPr/>
        <a:lstStyle/>
        <a:p>
          <a:endParaRPr lang="hu-HU"/>
        </a:p>
      </dgm:t>
    </dgm:pt>
    <dgm:pt modelId="{61DF7E9D-F313-45EB-84AF-5B3396B418A0}">
      <dgm:prSet phldrT="[Szöveg]"/>
      <dgm:spPr/>
      <dgm:t>
        <a:bodyPr/>
        <a:lstStyle/>
        <a:p>
          <a:r>
            <a:rPr lang="hu-HU" dirty="0" smtClean="0"/>
            <a:t>állami tulajdon tárgyai</a:t>
          </a:r>
          <a:endParaRPr lang="hu-HU" dirty="0"/>
        </a:p>
      </dgm:t>
    </dgm:pt>
    <dgm:pt modelId="{150E9F68-614B-4414-925F-B431396C8E5B}" type="parTrans" cxnId="{635E0B3E-3C7A-49A0-AD5C-BABF8FF83EA5}">
      <dgm:prSet/>
      <dgm:spPr/>
      <dgm:t>
        <a:bodyPr/>
        <a:lstStyle/>
        <a:p>
          <a:endParaRPr lang="hu-HU"/>
        </a:p>
      </dgm:t>
    </dgm:pt>
    <dgm:pt modelId="{1CC65F31-6090-42F5-829E-A98C4876CAB7}" type="sibTrans" cxnId="{635E0B3E-3C7A-49A0-AD5C-BABF8FF83EA5}">
      <dgm:prSet/>
      <dgm:spPr/>
      <dgm:t>
        <a:bodyPr/>
        <a:lstStyle/>
        <a:p>
          <a:endParaRPr lang="hu-HU"/>
        </a:p>
      </dgm:t>
    </dgm:pt>
    <dgm:pt modelId="{A884DD90-FC61-483A-A12A-6F574AB00D5E}">
      <dgm:prSet phldrT="[Szöveg]" custT="1"/>
      <dgm:spPr/>
      <dgm:t>
        <a:bodyPr/>
        <a:lstStyle/>
        <a:p>
          <a:r>
            <a:rPr lang="hu-HU" sz="700" dirty="0" smtClean="0"/>
            <a:t>1. Kizárólagos állami tulajdon</a:t>
          </a:r>
          <a:endParaRPr lang="hu-HU" sz="700" dirty="0"/>
        </a:p>
      </dgm:t>
    </dgm:pt>
    <dgm:pt modelId="{245E3D07-AFAA-40E6-A427-CDA1F44C9037}" type="parTrans" cxnId="{2863A11A-A264-4323-99AC-3BA0F82AEDC4}">
      <dgm:prSet/>
      <dgm:spPr/>
      <dgm:t>
        <a:bodyPr/>
        <a:lstStyle/>
        <a:p>
          <a:endParaRPr lang="hu-HU"/>
        </a:p>
      </dgm:t>
    </dgm:pt>
    <dgm:pt modelId="{4D7179DA-C137-4BCD-9D62-356EF14F4851}" type="sibTrans" cxnId="{2863A11A-A264-4323-99AC-3BA0F82AEDC4}">
      <dgm:prSet/>
      <dgm:spPr/>
      <dgm:t>
        <a:bodyPr/>
        <a:lstStyle/>
        <a:p>
          <a:endParaRPr lang="hu-HU"/>
        </a:p>
      </dgm:t>
    </dgm:pt>
    <dgm:pt modelId="{B182C145-EA4D-4D66-8B5C-76A1E7D3A802}">
      <dgm:prSet phldrT="[Szöveg]" custT="1"/>
      <dgm:spPr/>
      <dgm:t>
        <a:bodyPr/>
        <a:lstStyle/>
        <a:p>
          <a:endParaRPr lang="hu-HU" sz="700" dirty="0"/>
        </a:p>
      </dgm:t>
    </dgm:pt>
    <dgm:pt modelId="{6F722E6C-374A-4B05-9E50-70BBAB45AE35}" type="parTrans" cxnId="{C1FB5D04-BB64-47BC-85F1-39FC7BE86891}">
      <dgm:prSet/>
      <dgm:spPr/>
      <dgm:t>
        <a:bodyPr/>
        <a:lstStyle/>
        <a:p>
          <a:endParaRPr lang="hu-HU"/>
        </a:p>
      </dgm:t>
    </dgm:pt>
    <dgm:pt modelId="{2A3F763A-C096-408B-A36E-E9B72C922A21}" type="sibTrans" cxnId="{C1FB5D04-BB64-47BC-85F1-39FC7BE86891}">
      <dgm:prSet/>
      <dgm:spPr/>
      <dgm:t>
        <a:bodyPr/>
        <a:lstStyle/>
        <a:p>
          <a:endParaRPr lang="hu-HU"/>
        </a:p>
      </dgm:t>
    </dgm:pt>
    <dgm:pt modelId="{ACFD7D4F-F19A-49AC-B735-9B18E04E7C20}">
      <dgm:prSet phldrT="[Szöveg]" custT="1"/>
      <dgm:spPr/>
      <dgm:t>
        <a:bodyPr/>
        <a:lstStyle/>
        <a:p>
          <a:r>
            <a:rPr lang="hu-HU" sz="700" dirty="0" smtClean="0"/>
            <a:t>2. Nem kizárólagos állami tulajdon</a:t>
          </a:r>
          <a:endParaRPr lang="hu-HU" sz="700" dirty="0"/>
        </a:p>
      </dgm:t>
    </dgm:pt>
    <dgm:pt modelId="{3BA4C9CD-2E22-4A80-BEC5-3BEFFB2468DE}" type="parTrans" cxnId="{10BF5C47-097A-456C-8105-E40DCE5DE744}">
      <dgm:prSet/>
      <dgm:spPr/>
      <dgm:t>
        <a:bodyPr/>
        <a:lstStyle/>
        <a:p>
          <a:endParaRPr lang="hu-HU"/>
        </a:p>
      </dgm:t>
    </dgm:pt>
    <dgm:pt modelId="{F9A287B7-4F35-4927-9FA8-F3EB3FD6FAC6}" type="sibTrans" cxnId="{10BF5C47-097A-456C-8105-E40DCE5DE744}">
      <dgm:prSet/>
      <dgm:spPr/>
      <dgm:t>
        <a:bodyPr/>
        <a:lstStyle/>
        <a:p>
          <a:endParaRPr lang="hu-HU"/>
        </a:p>
      </dgm:t>
    </dgm:pt>
    <dgm:pt modelId="{A7111644-934E-49F5-8B67-A1BB33594988}">
      <dgm:prSet phldrT="[Szöveg]" custT="1"/>
      <dgm:spPr/>
      <dgm:t>
        <a:bodyPr/>
        <a:lstStyle/>
        <a:p>
          <a:r>
            <a:rPr lang="hu-HU" sz="700" dirty="0" smtClean="0"/>
            <a:t>3. Külön eljárás szerint kerülhet ki az állam tulajdonából</a:t>
          </a:r>
          <a:endParaRPr lang="hu-HU" sz="700" dirty="0"/>
        </a:p>
      </dgm:t>
    </dgm:pt>
    <dgm:pt modelId="{836A8553-6974-45AA-9165-2945B32492CB}" type="parTrans" cxnId="{FF7ED8D8-08B8-41B6-BFAD-05864D31AC97}">
      <dgm:prSet/>
      <dgm:spPr/>
      <dgm:t>
        <a:bodyPr/>
        <a:lstStyle/>
        <a:p>
          <a:endParaRPr lang="hu-HU"/>
        </a:p>
      </dgm:t>
    </dgm:pt>
    <dgm:pt modelId="{38455969-A57B-4DC4-902E-F157C0E6E807}" type="sibTrans" cxnId="{FF7ED8D8-08B8-41B6-BFAD-05864D31AC97}">
      <dgm:prSet/>
      <dgm:spPr/>
      <dgm:t>
        <a:bodyPr/>
        <a:lstStyle/>
        <a:p>
          <a:endParaRPr lang="hu-HU"/>
        </a:p>
      </dgm:t>
    </dgm:pt>
    <dgm:pt modelId="{56AC1CE3-0A9B-46EB-940C-4CF467D10204}">
      <dgm:prSet phldrT="[Szöveg]" custT="1"/>
      <dgm:spPr/>
      <dgm:t>
        <a:bodyPr/>
        <a:lstStyle/>
        <a:p>
          <a:r>
            <a:rPr lang="hu-HU" sz="700" dirty="0" smtClean="0"/>
            <a:t>Rendeltetésével együtt jár, hogy kikerüljön az állam tulajdonából</a:t>
          </a:r>
          <a:endParaRPr lang="hu-HU" sz="700" dirty="0"/>
        </a:p>
      </dgm:t>
    </dgm:pt>
    <dgm:pt modelId="{ABC93FCD-AE81-4E7D-8FEA-4FB58CB8F4BF}" type="parTrans" cxnId="{BE15EE84-6E9F-4143-885D-B23234EDF210}">
      <dgm:prSet/>
      <dgm:spPr/>
      <dgm:t>
        <a:bodyPr/>
        <a:lstStyle/>
        <a:p>
          <a:endParaRPr lang="hu-HU"/>
        </a:p>
      </dgm:t>
    </dgm:pt>
    <dgm:pt modelId="{CCC5C1DA-1FCD-4A6B-9B6C-9F7A40FDB9D5}" type="sibTrans" cxnId="{BE15EE84-6E9F-4143-885D-B23234EDF210}">
      <dgm:prSet/>
      <dgm:spPr/>
      <dgm:t>
        <a:bodyPr/>
        <a:lstStyle/>
        <a:p>
          <a:endParaRPr lang="hu-HU"/>
        </a:p>
      </dgm:t>
    </dgm:pt>
    <dgm:pt modelId="{FA9E5FA7-35B0-4858-AC4C-850902653430}" type="pres">
      <dgm:prSet presAssocID="{9CA67EEE-6FF5-4896-92D9-0D53AC2C210D}" presName="cycleMatrixDiagram" presStyleCnt="0">
        <dgm:presLayoutVars>
          <dgm:chMax val="1"/>
          <dgm:dir/>
          <dgm:animLvl val="lvl"/>
          <dgm:resizeHandles val="exact"/>
        </dgm:presLayoutVars>
      </dgm:prSet>
      <dgm:spPr/>
      <dgm:t>
        <a:bodyPr/>
        <a:lstStyle/>
        <a:p>
          <a:endParaRPr lang="hu-HU"/>
        </a:p>
      </dgm:t>
    </dgm:pt>
    <dgm:pt modelId="{56C7486E-5442-4894-A335-5B3D6F0EE9B8}" type="pres">
      <dgm:prSet presAssocID="{9CA67EEE-6FF5-4896-92D9-0D53AC2C210D}" presName="children" presStyleCnt="0"/>
      <dgm:spPr/>
    </dgm:pt>
    <dgm:pt modelId="{BC20D747-FC46-439F-96DF-2116D852A1B4}" type="pres">
      <dgm:prSet presAssocID="{9CA67EEE-6FF5-4896-92D9-0D53AC2C210D}" presName="child1group" presStyleCnt="0"/>
      <dgm:spPr/>
    </dgm:pt>
    <dgm:pt modelId="{97E8E536-CB18-43DE-ABE7-52CAB3DDAA28}" type="pres">
      <dgm:prSet presAssocID="{9CA67EEE-6FF5-4896-92D9-0D53AC2C210D}" presName="child1" presStyleLbl="bgAcc1" presStyleIdx="0" presStyleCnt="4"/>
      <dgm:spPr/>
      <dgm:t>
        <a:bodyPr/>
        <a:lstStyle/>
        <a:p>
          <a:endParaRPr lang="hu-HU"/>
        </a:p>
      </dgm:t>
    </dgm:pt>
    <dgm:pt modelId="{7C313143-DB85-4902-A4F9-9CA99F62D209}" type="pres">
      <dgm:prSet presAssocID="{9CA67EEE-6FF5-4896-92D9-0D53AC2C210D}" presName="child1Text" presStyleLbl="bgAcc1" presStyleIdx="0" presStyleCnt="4">
        <dgm:presLayoutVars>
          <dgm:bulletEnabled val="1"/>
        </dgm:presLayoutVars>
      </dgm:prSet>
      <dgm:spPr/>
      <dgm:t>
        <a:bodyPr/>
        <a:lstStyle/>
        <a:p>
          <a:endParaRPr lang="hu-HU"/>
        </a:p>
      </dgm:t>
    </dgm:pt>
    <dgm:pt modelId="{4A133290-11D8-4E0D-8022-6B783C95CEC1}" type="pres">
      <dgm:prSet presAssocID="{9CA67EEE-6FF5-4896-92D9-0D53AC2C210D}" presName="child2group" presStyleCnt="0"/>
      <dgm:spPr/>
    </dgm:pt>
    <dgm:pt modelId="{32E203EF-6FBF-4B79-9B20-82EEF6BBE84C}" type="pres">
      <dgm:prSet presAssocID="{9CA67EEE-6FF5-4896-92D9-0D53AC2C210D}" presName="child2" presStyleLbl="bgAcc1" presStyleIdx="1" presStyleCnt="4" custScaleX="123781" custLinFactNeighborX="11364" custLinFactNeighborY="1213"/>
      <dgm:spPr/>
      <dgm:t>
        <a:bodyPr/>
        <a:lstStyle/>
        <a:p>
          <a:endParaRPr lang="hu-HU"/>
        </a:p>
      </dgm:t>
    </dgm:pt>
    <dgm:pt modelId="{B53F10C8-B55F-438F-BCF0-365D5F34CE20}" type="pres">
      <dgm:prSet presAssocID="{9CA67EEE-6FF5-4896-92D9-0D53AC2C210D}" presName="child2Text" presStyleLbl="bgAcc1" presStyleIdx="1" presStyleCnt="4">
        <dgm:presLayoutVars>
          <dgm:bulletEnabled val="1"/>
        </dgm:presLayoutVars>
      </dgm:prSet>
      <dgm:spPr/>
      <dgm:t>
        <a:bodyPr/>
        <a:lstStyle/>
        <a:p>
          <a:endParaRPr lang="hu-HU"/>
        </a:p>
      </dgm:t>
    </dgm:pt>
    <dgm:pt modelId="{29818388-1287-471D-8817-8592C4BD31D4}" type="pres">
      <dgm:prSet presAssocID="{9CA67EEE-6FF5-4896-92D9-0D53AC2C210D}" presName="child3group" presStyleCnt="0"/>
      <dgm:spPr/>
    </dgm:pt>
    <dgm:pt modelId="{FB31ECD5-0DA0-4CFE-BB0B-76A809E50F7B}" type="pres">
      <dgm:prSet presAssocID="{9CA67EEE-6FF5-4896-92D9-0D53AC2C210D}" presName="child3" presStyleLbl="bgAcc1" presStyleIdx="2" presStyleCnt="4" custLinFactNeighborX="20994" custLinFactNeighborY="-880"/>
      <dgm:spPr/>
      <dgm:t>
        <a:bodyPr/>
        <a:lstStyle/>
        <a:p>
          <a:endParaRPr lang="hu-HU"/>
        </a:p>
      </dgm:t>
    </dgm:pt>
    <dgm:pt modelId="{276DAF16-973D-4B16-A82C-27307A9E7F8B}" type="pres">
      <dgm:prSet presAssocID="{9CA67EEE-6FF5-4896-92D9-0D53AC2C210D}" presName="child3Text" presStyleLbl="bgAcc1" presStyleIdx="2" presStyleCnt="4">
        <dgm:presLayoutVars>
          <dgm:bulletEnabled val="1"/>
        </dgm:presLayoutVars>
      </dgm:prSet>
      <dgm:spPr/>
      <dgm:t>
        <a:bodyPr/>
        <a:lstStyle/>
        <a:p>
          <a:endParaRPr lang="hu-HU"/>
        </a:p>
      </dgm:t>
    </dgm:pt>
    <dgm:pt modelId="{C34844BF-C719-49EE-943D-C44BE90A8C01}" type="pres">
      <dgm:prSet presAssocID="{9CA67EEE-6FF5-4896-92D9-0D53AC2C210D}" presName="child4group" presStyleCnt="0"/>
      <dgm:spPr/>
    </dgm:pt>
    <dgm:pt modelId="{647420C1-8B3D-4286-BCE5-40B17AEBEC79}" type="pres">
      <dgm:prSet presAssocID="{9CA67EEE-6FF5-4896-92D9-0D53AC2C210D}" presName="child4" presStyleLbl="bgAcc1" presStyleIdx="3" presStyleCnt="4"/>
      <dgm:spPr/>
      <dgm:t>
        <a:bodyPr/>
        <a:lstStyle/>
        <a:p>
          <a:endParaRPr lang="hu-HU"/>
        </a:p>
      </dgm:t>
    </dgm:pt>
    <dgm:pt modelId="{37E76DC2-63E1-46B8-9085-3DB9272A8B77}" type="pres">
      <dgm:prSet presAssocID="{9CA67EEE-6FF5-4896-92D9-0D53AC2C210D}" presName="child4Text" presStyleLbl="bgAcc1" presStyleIdx="3" presStyleCnt="4">
        <dgm:presLayoutVars>
          <dgm:bulletEnabled val="1"/>
        </dgm:presLayoutVars>
      </dgm:prSet>
      <dgm:spPr/>
      <dgm:t>
        <a:bodyPr/>
        <a:lstStyle/>
        <a:p>
          <a:endParaRPr lang="hu-HU"/>
        </a:p>
      </dgm:t>
    </dgm:pt>
    <dgm:pt modelId="{A86D0600-43A5-4DB3-9343-B6B036C03270}" type="pres">
      <dgm:prSet presAssocID="{9CA67EEE-6FF5-4896-92D9-0D53AC2C210D}" presName="childPlaceholder" presStyleCnt="0"/>
      <dgm:spPr/>
    </dgm:pt>
    <dgm:pt modelId="{DDA54565-3B9A-4C36-8FBF-B2FA191F32AB}" type="pres">
      <dgm:prSet presAssocID="{9CA67EEE-6FF5-4896-92D9-0D53AC2C210D}" presName="circle" presStyleCnt="0"/>
      <dgm:spPr/>
    </dgm:pt>
    <dgm:pt modelId="{55082EB9-A37D-4AD7-AEE2-314CA71ADE82}" type="pres">
      <dgm:prSet presAssocID="{9CA67EEE-6FF5-4896-92D9-0D53AC2C210D}" presName="quadrant1" presStyleLbl="node1" presStyleIdx="0" presStyleCnt="4">
        <dgm:presLayoutVars>
          <dgm:chMax val="1"/>
          <dgm:bulletEnabled val="1"/>
        </dgm:presLayoutVars>
      </dgm:prSet>
      <dgm:spPr/>
      <dgm:t>
        <a:bodyPr/>
        <a:lstStyle/>
        <a:p>
          <a:endParaRPr lang="hu-HU"/>
        </a:p>
      </dgm:t>
    </dgm:pt>
    <dgm:pt modelId="{724CBCB9-8E53-4357-A233-1AFC68A7E585}" type="pres">
      <dgm:prSet presAssocID="{9CA67EEE-6FF5-4896-92D9-0D53AC2C210D}" presName="quadrant2" presStyleLbl="node1" presStyleIdx="1" presStyleCnt="4">
        <dgm:presLayoutVars>
          <dgm:chMax val="1"/>
          <dgm:bulletEnabled val="1"/>
        </dgm:presLayoutVars>
      </dgm:prSet>
      <dgm:spPr/>
      <dgm:t>
        <a:bodyPr/>
        <a:lstStyle/>
        <a:p>
          <a:endParaRPr lang="hu-HU"/>
        </a:p>
      </dgm:t>
    </dgm:pt>
    <dgm:pt modelId="{D0CFC2ED-01F5-46B0-81E7-DFA7E8A4FB63}" type="pres">
      <dgm:prSet presAssocID="{9CA67EEE-6FF5-4896-92D9-0D53AC2C210D}" presName="quadrant3" presStyleLbl="node1" presStyleIdx="2" presStyleCnt="4">
        <dgm:presLayoutVars>
          <dgm:chMax val="1"/>
          <dgm:bulletEnabled val="1"/>
        </dgm:presLayoutVars>
      </dgm:prSet>
      <dgm:spPr/>
      <dgm:t>
        <a:bodyPr/>
        <a:lstStyle/>
        <a:p>
          <a:endParaRPr lang="hu-HU"/>
        </a:p>
      </dgm:t>
    </dgm:pt>
    <dgm:pt modelId="{83D21F9B-C917-49B6-99E1-5F4FA59B92ED}" type="pres">
      <dgm:prSet presAssocID="{9CA67EEE-6FF5-4896-92D9-0D53AC2C210D}" presName="quadrant4" presStyleLbl="node1" presStyleIdx="3" presStyleCnt="4">
        <dgm:presLayoutVars>
          <dgm:chMax val="1"/>
          <dgm:bulletEnabled val="1"/>
        </dgm:presLayoutVars>
      </dgm:prSet>
      <dgm:spPr/>
      <dgm:t>
        <a:bodyPr/>
        <a:lstStyle/>
        <a:p>
          <a:endParaRPr lang="hu-HU"/>
        </a:p>
      </dgm:t>
    </dgm:pt>
    <dgm:pt modelId="{3C0388FD-AD46-4B8F-BDD0-618B811D426B}" type="pres">
      <dgm:prSet presAssocID="{9CA67EEE-6FF5-4896-92D9-0D53AC2C210D}" presName="quadrantPlaceholder" presStyleCnt="0"/>
      <dgm:spPr/>
    </dgm:pt>
    <dgm:pt modelId="{8F47F821-8BEF-4A0A-9DEF-E5573FD8CAE0}" type="pres">
      <dgm:prSet presAssocID="{9CA67EEE-6FF5-4896-92D9-0D53AC2C210D}" presName="center1" presStyleLbl="fgShp" presStyleIdx="0" presStyleCnt="2"/>
      <dgm:spPr/>
    </dgm:pt>
    <dgm:pt modelId="{F1381B96-BEFC-493B-8FDD-8E19E2E2329A}" type="pres">
      <dgm:prSet presAssocID="{9CA67EEE-6FF5-4896-92D9-0D53AC2C210D}" presName="center2" presStyleLbl="fgShp" presStyleIdx="1" presStyleCnt="2"/>
      <dgm:spPr/>
    </dgm:pt>
  </dgm:ptLst>
  <dgm:cxnLst>
    <dgm:cxn modelId="{DF134CD6-EA9F-4062-8FF6-0F8C6D68A968}" type="presOf" srcId="{A884DD90-FC61-483A-A12A-6F574AB00D5E}" destId="{647420C1-8B3D-4286-BCE5-40B17AEBEC79}" srcOrd="0" destOrd="0" presId="urn:microsoft.com/office/officeart/2005/8/layout/cycle4"/>
    <dgm:cxn modelId="{E9071CF5-E5FA-4654-8BCC-34395DB3E9EE}" type="presOf" srcId="{A63290F3-525B-43A8-990E-7F26063E6DD1}" destId="{FB31ECD5-0DA0-4CFE-BB0B-76A809E50F7B}" srcOrd="0" destOrd="0" presId="urn:microsoft.com/office/officeart/2005/8/layout/cycle4"/>
    <dgm:cxn modelId="{BE15EE84-6E9F-4143-885D-B23234EDF210}" srcId="{61DF7E9D-F313-45EB-84AF-5B3396B418A0}" destId="{56AC1CE3-0A9B-46EB-940C-4CF467D10204}" srcOrd="3" destOrd="0" parTransId="{ABC93FCD-AE81-4E7D-8FEA-4FB58CB8F4BF}" sibTransId="{CCC5C1DA-1FCD-4A6B-9B6C-9F7A40FDB9D5}"/>
    <dgm:cxn modelId="{B2A19E9F-BC69-49D8-AB4E-929C45FA3CB0}" type="presOf" srcId="{61DF7E9D-F313-45EB-84AF-5B3396B418A0}" destId="{83D21F9B-C917-49B6-99E1-5F4FA59B92ED}" srcOrd="0" destOrd="0" presId="urn:microsoft.com/office/officeart/2005/8/layout/cycle4"/>
    <dgm:cxn modelId="{A037EED8-56CF-4739-9675-82E6B5BBD4E7}" type="presOf" srcId="{55B03D15-0C16-4DC6-8A4A-5880BFAF48C6}" destId="{D0CFC2ED-01F5-46B0-81E7-DFA7E8A4FB63}" srcOrd="0" destOrd="0" presId="urn:microsoft.com/office/officeart/2005/8/layout/cycle4"/>
    <dgm:cxn modelId="{8D8F43AD-0864-4A48-8C79-1E63422F2079}" type="presOf" srcId="{B561B183-3E04-4CBC-BE14-0A1D96D77B23}" destId="{724CBCB9-8E53-4357-A233-1AFC68A7E585}" srcOrd="0" destOrd="0" presId="urn:microsoft.com/office/officeart/2005/8/layout/cycle4"/>
    <dgm:cxn modelId="{45F749E6-A7B7-4C31-8995-83BE6973159A}" type="presOf" srcId="{2F5EEB4D-F0C5-4A59-AAEF-7B4C9FAC520F}" destId="{B53F10C8-B55F-438F-BCF0-365D5F34CE20}" srcOrd="1" destOrd="0" presId="urn:microsoft.com/office/officeart/2005/8/layout/cycle4"/>
    <dgm:cxn modelId="{92E6C6A7-26C9-466C-938A-AA33ABB1C8E5}" srcId="{55B03D15-0C16-4DC6-8A4A-5880BFAF48C6}" destId="{A63290F3-525B-43A8-990E-7F26063E6DD1}" srcOrd="0" destOrd="0" parTransId="{180D8661-D176-4D6E-B0F9-F099A18AA60D}" sibTransId="{19E855D0-D02B-42C3-B26F-517B7FD3231A}"/>
    <dgm:cxn modelId="{90568DFF-7A98-47AF-B37A-7485C0433A0C}" type="presOf" srcId="{B182C145-EA4D-4D66-8B5C-76A1E7D3A802}" destId="{37E76DC2-63E1-46B8-9085-3DB9272A8B77}" srcOrd="1" destOrd="4" presId="urn:microsoft.com/office/officeart/2005/8/layout/cycle4"/>
    <dgm:cxn modelId="{27DB46C3-ACFF-4178-8AAA-2EA706A04225}" srcId="{9CA67EEE-6FF5-4896-92D9-0D53AC2C210D}" destId="{55B03D15-0C16-4DC6-8A4A-5880BFAF48C6}" srcOrd="2" destOrd="0" parTransId="{3501E635-A097-47AE-B6CD-0A1BAF7B3CC7}" sibTransId="{ED3357B1-3AA7-4A0B-9B69-E1E49CDD31BE}"/>
    <dgm:cxn modelId="{635E0B3E-3C7A-49A0-AD5C-BABF8FF83EA5}" srcId="{9CA67EEE-6FF5-4896-92D9-0D53AC2C210D}" destId="{61DF7E9D-F313-45EB-84AF-5B3396B418A0}" srcOrd="3" destOrd="0" parTransId="{150E9F68-614B-4414-925F-B431396C8E5B}" sibTransId="{1CC65F31-6090-42F5-829E-A98C4876CAB7}"/>
    <dgm:cxn modelId="{E0C4E5F3-1A21-4F9E-A2D1-5C97092CDADD}" srcId="{9CA67EEE-6FF5-4896-92D9-0D53AC2C210D}" destId="{B561B183-3E04-4CBC-BE14-0A1D96D77B23}" srcOrd="1" destOrd="0" parTransId="{9796E9B6-864D-4A9A-8882-ED9DAF56676B}" sibTransId="{A3445054-C8E8-419C-97B9-F99C7DFD92FE}"/>
    <dgm:cxn modelId="{63054334-1617-4C96-BE9D-FB1F4C6074DE}" type="presOf" srcId="{56AC1CE3-0A9B-46EB-940C-4CF467D10204}" destId="{37E76DC2-63E1-46B8-9085-3DB9272A8B77}" srcOrd="1" destOrd="3" presId="urn:microsoft.com/office/officeart/2005/8/layout/cycle4"/>
    <dgm:cxn modelId="{58D270CA-6C44-477F-8446-F7AEF5203790}" type="presOf" srcId="{8DC0372A-5062-47DC-8137-5AA4652871AB}" destId="{55082EB9-A37D-4AD7-AEE2-314CA71ADE82}" srcOrd="0" destOrd="0" presId="urn:microsoft.com/office/officeart/2005/8/layout/cycle4"/>
    <dgm:cxn modelId="{30BB51E9-DA1A-4288-AD90-50BB8DF45CA2}" type="presOf" srcId="{A63290F3-525B-43A8-990E-7F26063E6DD1}" destId="{276DAF16-973D-4B16-A82C-27307A9E7F8B}" srcOrd="1" destOrd="0" presId="urn:microsoft.com/office/officeart/2005/8/layout/cycle4"/>
    <dgm:cxn modelId="{FF7ED8D8-08B8-41B6-BFAD-05864D31AC97}" srcId="{61DF7E9D-F313-45EB-84AF-5B3396B418A0}" destId="{A7111644-934E-49F5-8B67-A1BB33594988}" srcOrd="2" destOrd="0" parTransId="{836A8553-6974-45AA-9165-2945B32492CB}" sibTransId="{38455969-A57B-4DC4-902E-F157C0E6E807}"/>
    <dgm:cxn modelId="{E69077B7-E6AD-4740-BC8E-08328745AD8D}" type="presOf" srcId="{9CA67EEE-6FF5-4896-92D9-0D53AC2C210D}" destId="{FA9E5FA7-35B0-4858-AC4C-850902653430}" srcOrd="0" destOrd="0" presId="urn:microsoft.com/office/officeart/2005/8/layout/cycle4"/>
    <dgm:cxn modelId="{C1FB5D04-BB64-47BC-85F1-39FC7BE86891}" srcId="{61DF7E9D-F313-45EB-84AF-5B3396B418A0}" destId="{B182C145-EA4D-4D66-8B5C-76A1E7D3A802}" srcOrd="4" destOrd="0" parTransId="{6F722E6C-374A-4B05-9E50-70BBAB45AE35}" sibTransId="{2A3F763A-C096-408B-A36E-E9B72C922A21}"/>
    <dgm:cxn modelId="{B3CE90B2-303D-4AEE-AC19-E17AAC7B30B5}" type="presOf" srcId="{556E3C18-2A1D-4F76-829D-F9B365444A70}" destId="{97E8E536-CB18-43DE-ABE7-52CAB3DDAA28}" srcOrd="0" destOrd="0" presId="urn:microsoft.com/office/officeart/2005/8/layout/cycle4"/>
    <dgm:cxn modelId="{83BA6E0C-D6BD-48D6-B8F1-0C0EBE0E8DC2}" type="presOf" srcId="{ACFD7D4F-F19A-49AC-B735-9B18E04E7C20}" destId="{37E76DC2-63E1-46B8-9085-3DB9272A8B77}" srcOrd="1" destOrd="1" presId="urn:microsoft.com/office/officeart/2005/8/layout/cycle4"/>
    <dgm:cxn modelId="{B95A4D07-A72C-4D75-891D-F3F4DE24044E}" type="presOf" srcId="{A7111644-934E-49F5-8B67-A1BB33594988}" destId="{37E76DC2-63E1-46B8-9085-3DB9272A8B77}" srcOrd="1" destOrd="2" presId="urn:microsoft.com/office/officeart/2005/8/layout/cycle4"/>
    <dgm:cxn modelId="{C12809CE-B381-4322-B59F-DA70883B23A0}" type="presOf" srcId="{2F5EEB4D-F0C5-4A59-AAEF-7B4C9FAC520F}" destId="{32E203EF-6FBF-4B79-9B20-82EEF6BBE84C}" srcOrd="0" destOrd="0" presId="urn:microsoft.com/office/officeart/2005/8/layout/cycle4"/>
    <dgm:cxn modelId="{2863A11A-A264-4323-99AC-3BA0F82AEDC4}" srcId="{61DF7E9D-F313-45EB-84AF-5B3396B418A0}" destId="{A884DD90-FC61-483A-A12A-6F574AB00D5E}" srcOrd="0" destOrd="0" parTransId="{245E3D07-AFAA-40E6-A427-CDA1F44C9037}" sibTransId="{4D7179DA-C137-4BCD-9D62-356EF14F4851}"/>
    <dgm:cxn modelId="{B3E27FD9-98F5-408F-9705-0A62DEBD3F81}" type="presOf" srcId="{ACFD7D4F-F19A-49AC-B735-9B18E04E7C20}" destId="{647420C1-8B3D-4286-BCE5-40B17AEBEC79}" srcOrd="0" destOrd="1" presId="urn:microsoft.com/office/officeart/2005/8/layout/cycle4"/>
    <dgm:cxn modelId="{5832C406-F7B2-49AC-9C2E-29D256AD2B82}" srcId="{8DC0372A-5062-47DC-8137-5AA4652871AB}" destId="{556E3C18-2A1D-4F76-829D-F9B365444A70}" srcOrd="0" destOrd="0" parTransId="{8F6C9971-DDE1-40EB-A7D4-4C0A581CB11F}" sibTransId="{B388E49C-0F49-4094-B7B2-3C2A6ACD4032}"/>
    <dgm:cxn modelId="{D10D57C9-9CEF-4874-8657-59AFA1E88DA3}" type="presOf" srcId="{A7111644-934E-49F5-8B67-A1BB33594988}" destId="{647420C1-8B3D-4286-BCE5-40B17AEBEC79}" srcOrd="0" destOrd="2" presId="urn:microsoft.com/office/officeart/2005/8/layout/cycle4"/>
    <dgm:cxn modelId="{21123167-3591-4797-AAEA-D9754B257413}" srcId="{B561B183-3E04-4CBC-BE14-0A1D96D77B23}" destId="{2F5EEB4D-F0C5-4A59-AAEF-7B4C9FAC520F}" srcOrd="0" destOrd="0" parTransId="{B693A16E-7283-4554-A50F-5B9AA4063D67}" sibTransId="{734CEF8F-9C59-4B52-A1FC-3FA62ABE035F}"/>
    <dgm:cxn modelId="{EC56070E-FE51-4F3D-A5EA-B2D40A0C14EC}" type="presOf" srcId="{556E3C18-2A1D-4F76-829D-F9B365444A70}" destId="{7C313143-DB85-4902-A4F9-9CA99F62D209}" srcOrd="1" destOrd="0" presId="urn:microsoft.com/office/officeart/2005/8/layout/cycle4"/>
    <dgm:cxn modelId="{896588A4-D9C1-42C7-B35A-9D5B4F87C2C6}" srcId="{9CA67EEE-6FF5-4896-92D9-0D53AC2C210D}" destId="{8DC0372A-5062-47DC-8137-5AA4652871AB}" srcOrd="0" destOrd="0" parTransId="{5DB24645-889E-43A6-9C12-01373A78385B}" sibTransId="{EDE93A28-70A7-4198-B17A-A618C1997751}"/>
    <dgm:cxn modelId="{10BF5C47-097A-456C-8105-E40DCE5DE744}" srcId="{61DF7E9D-F313-45EB-84AF-5B3396B418A0}" destId="{ACFD7D4F-F19A-49AC-B735-9B18E04E7C20}" srcOrd="1" destOrd="0" parTransId="{3BA4C9CD-2E22-4A80-BEC5-3BEFFB2468DE}" sibTransId="{F9A287B7-4F35-4927-9FA8-F3EB3FD6FAC6}"/>
    <dgm:cxn modelId="{E4C11F33-AAB7-4129-93E8-86CA02C34D6C}" type="presOf" srcId="{B182C145-EA4D-4D66-8B5C-76A1E7D3A802}" destId="{647420C1-8B3D-4286-BCE5-40B17AEBEC79}" srcOrd="0" destOrd="4" presId="urn:microsoft.com/office/officeart/2005/8/layout/cycle4"/>
    <dgm:cxn modelId="{8AB83136-D55C-47DC-A1BF-F837EA9EBB5D}" type="presOf" srcId="{A884DD90-FC61-483A-A12A-6F574AB00D5E}" destId="{37E76DC2-63E1-46B8-9085-3DB9272A8B77}" srcOrd="1" destOrd="0" presId="urn:microsoft.com/office/officeart/2005/8/layout/cycle4"/>
    <dgm:cxn modelId="{9CF33DEB-58FA-41EB-9A36-320353CF95C4}" type="presOf" srcId="{56AC1CE3-0A9B-46EB-940C-4CF467D10204}" destId="{647420C1-8B3D-4286-BCE5-40B17AEBEC79}" srcOrd="0" destOrd="3" presId="urn:microsoft.com/office/officeart/2005/8/layout/cycle4"/>
    <dgm:cxn modelId="{7B2788B0-A532-42AE-B868-45E42555D9C3}" type="presParOf" srcId="{FA9E5FA7-35B0-4858-AC4C-850902653430}" destId="{56C7486E-5442-4894-A335-5B3D6F0EE9B8}" srcOrd="0" destOrd="0" presId="urn:microsoft.com/office/officeart/2005/8/layout/cycle4"/>
    <dgm:cxn modelId="{A63FC8EA-8942-43D8-BADF-9F95C4B47651}" type="presParOf" srcId="{56C7486E-5442-4894-A335-5B3D6F0EE9B8}" destId="{BC20D747-FC46-439F-96DF-2116D852A1B4}" srcOrd="0" destOrd="0" presId="urn:microsoft.com/office/officeart/2005/8/layout/cycle4"/>
    <dgm:cxn modelId="{73306E0E-683C-4ACC-9269-1D8AF87D1C93}" type="presParOf" srcId="{BC20D747-FC46-439F-96DF-2116D852A1B4}" destId="{97E8E536-CB18-43DE-ABE7-52CAB3DDAA28}" srcOrd="0" destOrd="0" presId="urn:microsoft.com/office/officeart/2005/8/layout/cycle4"/>
    <dgm:cxn modelId="{1F1C3B9E-1DD6-47C2-9698-9629DF02EFE9}" type="presParOf" srcId="{BC20D747-FC46-439F-96DF-2116D852A1B4}" destId="{7C313143-DB85-4902-A4F9-9CA99F62D209}" srcOrd="1" destOrd="0" presId="urn:microsoft.com/office/officeart/2005/8/layout/cycle4"/>
    <dgm:cxn modelId="{5686AF07-B69F-4EC9-89CD-82E2B934BA2C}" type="presParOf" srcId="{56C7486E-5442-4894-A335-5B3D6F0EE9B8}" destId="{4A133290-11D8-4E0D-8022-6B783C95CEC1}" srcOrd="1" destOrd="0" presId="urn:microsoft.com/office/officeart/2005/8/layout/cycle4"/>
    <dgm:cxn modelId="{A5B12CE8-9FBE-4F94-9C2A-A6170754BB7B}" type="presParOf" srcId="{4A133290-11D8-4E0D-8022-6B783C95CEC1}" destId="{32E203EF-6FBF-4B79-9B20-82EEF6BBE84C}" srcOrd="0" destOrd="0" presId="urn:microsoft.com/office/officeart/2005/8/layout/cycle4"/>
    <dgm:cxn modelId="{27A612E3-81A6-4166-B084-34D37A068352}" type="presParOf" srcId="{4A133290-11D8-4E0D-8022-6B783C95CEC1}" destId="{B53F10C8-B55F-438F-BCF0-365D5F34CE20}" srcOrd="1" destOrd="0" presId="urn:microsoft.com/office/officeart/2005/8/layout/cycle4"/>
    <dgm:cxn modelId="{81974D7C-19EF-4F24-8EED-2D0CAF9528A3}" type="presParOf" srcId="{56C7486E-5442-4894-A335-5B3D6F0EE9B8}" destId="{29818388-1287-471D-8817-8592C4BD31D4}" srcOrd="2" destOrd="0" presId="urn:microsoft.com/office/officeart/2005/8/layout/cycle4"/>
    <dgm:cxn modelId="{F1C0A83F-FADD-4FE7-87D7-F07CFD60C6C2}" type="presParOf" srcId="{29818388-1287-471D-8817-8592C4BD31D4}" destId="{FB31ECD5-0DA0-4CFE-BB0B-76A809E50F7B}" srcOrd="0" destOrd="0" presId="urn:microsoft.com/office/officeart/2005/8/layout/cycle4"/>
    <dgm:cxn modelId="{6C6BF8B7-EFC4-4531-BB78-CB702A7BB55A}" type="presParOf" srcId="{29818388-1287-471D-8817-8592C4BD31D4}" destId="{276DAF16-973D-4B16-A82C-27307A9E7F8B}" srcOrd="1" destOrd="0" presId="urn:microsoft.com/office/officeart/2005/8/layout/cycle4"/>
    <dgm:cxn modelId="{F239FF04-D256-4B09-93C3-C6A121652D76}" type="presParOf" srcId="{56C7486E-5442-4894-A335-5B3D6F0EE9B8}" destId="{C34844BF-C719-49EE-943D-C44BE90A8C01}" srcOrd="3" destOrd="0" presId="urn:microsoft.com/office/officeart/2005/8/layout/cycle4"/>
    <dgm:cxn modelId="{5D25747B-12E0-4AB5-8A88-70141A43E5DF}" type="presParOf" srcId="{C34844BF-C719-49EE-943D-C44BE90A8C01}" destId="{647420C1-8B3D-4286-BCE5-40B17AEBEC79}" srcOrd="0" destOrd="0" presId="urn:microsoft.com/office/officeart/2005/8/layout/cycle4"/>
    <dgm:cxn modelId="{47F3560A-1AFA-4F57-A94F-4AB9D63DE54E}" type="presParOf" srcId="{C34844BF-C719-49EE-943D-C44BE90A8C01}" destId="{37E76DC2-63E1-46B8-9085-3DB9272A8B77}" srcOrd="1" destOrd="0" presId="urn:microsoft.com/office/officeart/2005/8/layout/cycle4"/>
    <dgm:cxn modelId="{C88774CD-DD1B-4E9A-AF50-75B399BFF412}" type="presParOf" srcId="{56C7486E-5442-4894-A335-5B3D6F0EE9B8}" destId="{A86D0600-43A5-4DB3-9343-B6B036C03270}" srcOrd="4" destOrd="0" presId="urn:microsoft.com/office/officeart/2005/8/layout/cycle4"/>
    <dgm:cxn modelId="{7D4742B5-B335-42DB-82B2-92B1EE4F52B4}" type="presParOf" srcId="{FA9E5FA7-35B0-4858-AC4C-850902653430}" destId="{DDA54565-3B9A-4C36-8FBF-B2FA191F32AB}" srcOrd="1" destOrd="0" presId="urn:microsoft.com/office/officeart/2005/8/layout/cycle4"/>
    <dgm:cxn modelId="{78F536A5-06CD-4F2D-AED2-E96D7A9EB9C7}" type="presParOf" srcId="{DDA54565-3B9A-4C36-8FBF-B2FA191F32AB}" destId="{55082EB9-A37D-4AD7-AEE2-314CA71ADE82}" srcOrd="0" destOrd="0" presId="urn:microsoft.com/office/officeart/2005/8/layout/cycle4"/>
    <dgm:cxn modelId="{23164C2C-E030-420D-B678-9C428A970618}" type="presParOf" srcId="{DDA54565-3B9A-4C36-8FBF-B2FA191F32AB}" destId="{724CBCB9-8E53-4357-A233-1AFC68A7E585}" srcOrd="1" destOrd="0" presId="urn:microsoft.com/office/officeart/2005/8/layout/cycle4"/>
    <dgm:cxn modelId="{6C1405C4-518D-40AB-8115-BBFE0F024FD3}" type="presParOf" srcId="{DDA54565-3B9A-4C36-8FBF-B2FA191F32AB}" destId="{D0CFC2ED-01F5-46B0-81E7-DFA7E8A4FB63}" srcOrd="2" destOrd="0" presId="urn:microsoft.com/office/officeart/2005/8/layout/cycle4"/>
    <dgm:cxn modelId="{C95AAC11-9AEA-442C-8B0E-BC9D74477E4A}" type="presParOf" srcId="{DDA54565-3B9A-4C36-8FBF-B2FA191F32AB}" destId="{83D21F9B-C917-49B6-99E1-5F4FA59B92ED}" srcOrd="3" destOrd="0" presId="urn:microsoft.com/office/officeart/2005/8/layout/cycle4"/>
    <dgm:cxn modelId="{7FB44E2A-4B49-4AA3-B7D9-B39EE50B22C4}" type="presParOf" srcId="{DDA54565-3B9A-4C36-8FBF-B2FA191F32AB}" destId="{3C0388FD-AD46-4B8F-BDD0-618B811D426B}" srcOrd="4" destOrd="0" presId="urn:microsoft.com/office/officeart/2005/8/layout/cycle4"/>
    <dgm:cxn modelId="{4410F5E4-2A66-46F1-8070-1CD77B6D9941}" type="presParOf" srcId="{FA9E5FA7-35B0-4858-AC4C-850902653430}" destId="{8F47F821-8BEF-4A0A-9DEF-E5573FD8CAE0}" srcOrd="2" destOrd="0" presId="urn:microsoft.com/office/officeart/2005/8/layout/cycle4"/>
    <dgm:cxn modelId="{E84647EF-71AC-4E60-8896-11EBDFDD93EC}" type="presParOf" srcId="{FA9E5FA7-35B0-4858-AC4C-850902653430}" destId="{F1381B96-BEFC-493B-8FDD-8E19E2E2329A}"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41883E-CC6F-4D59-878A-EDB5AD31A4E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hu-HU"/>
        </a:p>
      </dgm:t>
    </dgm:pt>
    <dgm:pt modelId="{8EBB27CE-B50A-4527-B7A2-95CA9F14A18B}">
      <dgm:prSet phldrT="[Szöveg]"/>
      <dgm:spPr/>
      <dgm:t>
        <a:bodyPr/>
        <a:lstStyle/>
        <a:p>
          <a:r>
            <a:rPr lang="hu-HU" dirty="0" smtClean="0"/>
            <a:t>Birtok</a:t>
          </a:r>
          <a:endParaRPr lang="hu-HU" dirty="0"/>
        </a:p>
      </dgm:t>
    </dgm:pt>
    <dgm:pt modelId="{548B80CF-D5BC-4A97-BA76-B255D2EA647D}" type="parTrans" cxnId="{E13BFB45-82E4-47A1-82ED-8AE7135A6CA1}">
      <dgm:prSet/>
      <dgm:spPr/>
      <dgm:t>
        <a:bodyPr/>
        <a:lstStyle/>
        <a:p>
          <a:endParaRPr lang="hu-HU"/>
        </a:p>
      </dgm:t>
    </dgm:pt>
    <dgm:pt modelId="{3EC26349-0050-486A-A8CE-D860B9958DC5}" type="sibTrans" cxnId="{E13BFB45-82E4-47A1-82ED-8AE7135A6CA1}">
      <dgm:prSet/>
      <dgm:spPr/>
      <dgm:t>
        <a:bodyPr/>
        <a:lstStyle/>
        <a:p>
          <a:endParaRPr lang="hu-HU"/>
        </a:p>
      </dgm:t>
    </dgm:pt>
    <dgm:pt modelId="{F6817E4E-AB4D-4DD7-9108-3159AF7F76DA}">
      <dgm:prSet phldrT="[Szöveg]"/>
      <dgm:spPr/>
      <dgm:t>
        <a:bodyPr/>
        <a:lstStyle/>
        <a:p>
          <a:pPr algn="ctr"/>
          <a:r>
            <a:rPr lang="hu-HU" dirty="0" smtClean="0"/>
            <a:t>Megszerzése Átruházása, Elvesztése</a:t>
          </a:r>
          <a:endParaRPr lang="hu-HU" dirty="0"/>
        </a:p>
      </dgm:t>
    </dgm:pt>
    <dgm:pt modelId="{B675ECC6-E4E5-425B-91B1-D8315D329CAB}" type="parTrans" cxnId="{C1CD296F-19C9-4BB6-A3CB-97C3C4D45E95}">
      <dgm:prSet/>
      <dgm:spPr/>
      <dgm:t>
        <a:bodyPr/>
        <a:lstStyle/>
        <a:p>
          <a:endParaRPr lang="hu-HU"/>
        </a:p>
      </dgm:t>
    </dgm:pt>
    <dgm:pt modelId="{5AF609B6-97C5-4D60-BFAC-7A6E54BF4B24}" type="sibTrans" cxnId="{C1CD296F-19C9-4BB6-A3CB-97C3C4D45E95}">
      <dgm:prSet/>
      <dgm:spPr/>
      <dgm:t>
        <a:bodyPr/>
        <a:lstStyle/>
        <a:p>
          <a:endParaRPr lang="hu-HU"/>
        </a:p>
      </dgm:t>
    </dgm:pt>
    <dgm:pt modelId="{40A93998-B288-4C69-9BEF-EA7C2EAE2D5E}">
      <dgm:prSet phldrT="[Szöveg]"/>
      <dgm:spPr/>
      <dgm:t>
        <a:bodyPr/>
        <a:lstStyle/>
        <a:p>
          <a:r>
            <a:rPr lang="hu-HU" dirty="0" smtClean="0"/>
            <a:t>Birtokvédelem</a:t>
          </a:r>
        </a:p>
        <a:p>
          <a:r>
            <a:rPr lang="hu-HU" dirty="0" smtClean="0"/>
            <a:t>Jogalap nélküli birtoklás</a:t>
          </a:r>
          <a:endParaRPr lang="hu-HU" dirty="0"/>
        </a:p>
      </dgm:t>
    </dgm:pt>
    <dgm:pt modelId="{243D7D88-E28B-4967-A972-162C53C229A6}" type="parTrans" cxnId="{A1A81A18-BCB9-4374-920C-4C1543BE44E1}">
      <dgm:prSet/>
      <dgm:spPr/>
      <dgm:t>
        <a:bodyPr/>
        <a:lstStyle/>
        <a:p>
          <a:endParaRPr lang="hu-HU"/>
        </a:p>
      </dgm:t>
    </dgm:pt>
    <dgm:pt modelId="{E1147FAD-D801-48DC-993B-B1A2064C1CC3}" type="sibTrans" cxnId="{A1A81A18-BCB9-4374-920C-4C1543BE44E1}">
      <dgm:prSet/>
      <dgm:spPr/>
      <dgm:t>
        <a:bodyPr/>
        <a:lstStyle/>
        <a:p>
          <a:endParaRPr lang="hu-HU"/>
        </a:p>
      </dgm:t>
    </dgm:pt>
    <dgm:pt modelId="{7251DB40-90C7-4F1A-9480-BA4F1203FCA8}">
      <dgm:prSet phldrT="[Szöveg]"/>
      <dgm:spPr/>
      <dgm:t>
        <a:bodyPr/>
        <a:lstStyle/>
        <a:p>
          <a:r>
            <a:rPr lang="hu-HU" dirty="0" smtClean="0"/>
            <a:t>Tulajdonjog</a:t>
          </a:r>
          <a:endParaRPr lang="hu-HU" dirty="0"/>
        </a:p>
      </dgm:t>
    </dgm:pt>
    <dgm:pt modelId="{6BABD449-C390-43CB-88C9-1AE9F969B3BC}" type="parTrans" cxnId="{519E616A-EC78-491C-85E0-9CAADCDB294E}">
      <dgm:prSet/>
      <dgm:spPr/>
      <dgm:t>
        <a:bodyPr/>
        <a:lstStyle/>
        <a:p>
          <a:endParaRPr lang="hu-HU"/>
        </a:p>
      </dgm:t>
    </dgm:pt>
    <dgm:pt modelId="{177FDD04-B845-412A-B8CD-412E84F1F9ED}" type="sibTrans" cxnId="{519E616A-EC78-491C-85E0-9CAADCDB294E}">
      <dgm:prSet/>
      <dgm:spPr/>
      <dgm:t>
        <a:bodyPr/>
        <a:lstStyle/>
        <a:p>
          <a:endParaRPr lang="hu-HU"/>
        </a:p>
      </dgm:t>
    </dgm:pt>
    <dgm:pt modelId="{08D18435-B37F-4ADA-AA0D-A2C21BAAFD5C}">
      <dgm:prSet phldrT="[Szöveg]"/>
      <dgm:spPr/>
      <dgm:t>
        <a:bodyPr/>
        <a:lstStyle/>
        <a:p>
          <a:pPr algn="ctr"/>
          <a:r>
            <a:rPr lang="hu-HU" dirty="0" smtClean="0"/>
            <a:t>Fogalma</a:t>
          </a:r>
        </a:p>
        <a:p>
          <a:pPr algn="ctr"/>
          <a:r>
            <a:rPr lang="hu-HU" dirty="0" smtClean="0"/>
            <a:t>Tárgya </a:t>
          </a:r>
        </a:p>
        <a:p>
          <a:pPr algn="ctr"/>
          <a:r>
            <a:rPr lang="hu-HU" dirty="0" smtClean="0"/>
            <a:t>Részjogosítványai (tartalma)</a:t>
          </a:r>
        </a:p>
        <a:p>
          <a:pPr algn="r"/>
          <a:r>
            <a:rPr lang="hu-HU" dirty="0" smtClean="0"/>
            <a:t>- Birtoklás joga</a:t>
          </a:r>
        </a:p>
        <a:p>
          <a:pPr algn="r"/>
          <a:r>
            <a:rPr lang="hu-HU" dirty="0" smtClean="0"/>
            <a:t>- Használat joga</a:t>
          </a:r>
        </a:p>
        <a:p>
          <a:pPr algn="r"/>
          <a:r>
            <a:rPr lang="hu-HU" dirty="0" smtClean="0"/>
            <a:t>- Hasznosítás joga</a:t>
          </a:r>
        </a:p>
        <a:p>
          <a:pPr algn="r"/>
          <a:r>
            <a:rPr lang="hu-HU" dirty="0" smtClean="0"/>
            <a:t>- Rendelkezési jog</a:t>
          </a:r>
        </a:p>
      </dgm:t>
    </dgm:pt>
    <dgm:pt modelId="{81149E98-0E91-45A7-9A49-0ADB645A4593}" type="parTrans" cxnId="{FAF5407E-743B-40AF-BB10-0F67DEC5E241}">
      <dgm:prSet/>
      <dgm:spPr/>
      <dgm:t>
        <a:bodyPr/>
        <a:lstStyle/>
        <a:p>
          <a:endParaRPr lang="hu-HU"/>
        </a:p>
      </dgm:t>
    </dgm:pt>
    <dgm:pt modelId="{A879E967-5FF5-4D73-86A3-CBA3124AE80D}" type="sibTrans" cxnId="{FAF5407E-743B-40AF-BB10-0F67DEC5E241}">
      <dgm:prSet/>
      <dgm:spPr/>
      <dgm:t>
        <a:bodyPr/>
        <a:lstStyle/>
        <a:p>
          <a:endParaRPr lang="hu-HU"/>
        </a:p>
      </dgm:t>
    </dgm:pt>
    <dgm:pt modelId="{CA5CCB90-DF79-40F1-BEDA-D64DD9917611}">
      <dgm:prSet phldrT="[Szöveg]"/>
      <dgm:spPr/>
      <dgm:t>
        <a:bodyPr/>
        <a:lstStyle/>
        <a:p>
          <a:r>
            <a:rPr lang="hu-HU" dirty="0" smtClean="0"/>
            <a:t>A tulajdonjog keletkezése (megszűnése) és a tulajdonszerzési módok</a:t>
          </a:r>
        </a:p>
        <a:p>
          <a:r>
            <a:rPr lang="hu-HU" dirty="0" smtClean="0"/>
            <a:t>Közös tulajdon</a:t>
          </a:r>
        </a:p>
        <a:p>
          <a:r>
            <a:rPr lang="hu-HU" dirty="0" smtClean="0"/>
            <a:t>A tulajdonjog védelme</a:t>
          </a:r>
          <a:endParaRPr lang="hu-HU" dirty="0"/>
        </a:p>
      </dgm:t>
    </dgm:pt>
    <dgm:pt modelId="{C6C19933-B8EB-47EB-B4DC-3ED528B3F9E8}" type="parTrans" cxnId="{26986B6C-01C6-43F8-BF84-CBC5B44533D4}">
      <dgm:prSet/>
      <dgm:spPr/>
      <dgm:t>
        <a:bodyPr/>
        <a:lstStyle/>
        <a:p>
          <a:endParaRPr lang="hu-HU"/>
        </a:p>
      </dgm:t>
    </dgm:pt>
    <dgm:pt modelId="{982963F0-767B-4032-98F2-714200142317}" type="sibTrans" cxnId="{26986B6C-01C6-43F8-BF84-CBC5B44533D4}">
      <dgm:prSet/>
      <dgm:spPr/>
      <dgm:t>
        <a:bodyPr/>
        <a:lstStyle/>
        <a:p>
          <a:endParaRPr lang="hu-HU"/>
        </a:p>
      </dgm:t>
    </dgm:pt>
    <dgm:pt modelId="{E7512177-3F2A-4CF2-A30C-EAEEF625F196}">
      <dgm:prSet phldrT="[Szöveg]"/>
      <dgm:spPr/>
      <dgm:t>
        <a:bodyPr/>
        <a:lstStyle/>
        <a:p>
          <a:r>
            <a:rPr lang="hu-HU" dirty="0" smtClean="0"/>
            <a:t>Korlátolt dologi jogok</a:t>
          </a:r>
          <a:endParaRPr lang="hu-HU" dirty="0"/>
        </a:p>
      </dgm:t>
    </dgm:pt>
    <dgm:pt modelId="{24CCF9DC-3228-473C-8119-7BDDFA686478}" type="parTrans" cxnId="{AA85A451-AEFE-4689-A102-749A2486BEAD}">
      <dgm:prSet/>
      <dgm:spPr/>
      <dgm:t>
        <a:bodyPr/>
        <a:lstStyle/>
        <a:p>
          <a:endParaRPr lang="hu-HU"/>
        </a:p>
      </dgm:t>
    </dgm:pt>
    <dgm:pt modelId="{EF1F2D06-0CA2-4FA4-9C23-2C4F921C3020}" type="sibTrans" cxnId="{AA85A451-AEFE-4689-A102-749A2486BEAD}">
      <dgm:prSet/>
      <dgm:spPr/>
      <dgm:t>
        <a:bodyPr/>
        <a:lstStyle/>
        <a:p>
          <a:endParaRPr lang="hu-HU"/>
        </a:p>
      </dgm:t>
    </dgm:pt>
    <dgm:pt modelId="{8A86D05A-BA91-462D-A570-989F5F1FADEB}">
      <dgm:prSet phldrT="[Szöveg]"/>
      <dgm:spPr/>
      <dgm:t>
        <a:bodyPr/>
        <a:lstStyle/>
        <a:p>
          <a:r>
            <a:rPr lang="hu-HU" dirty="0" smtClean="0"/>
            <a:t>Zálogjog</a:t>
          </a:r>
        </a:p>
        <a:p>
          <a:r>
            <a:rPr lang="hu-HU" dirty="0" smtClean="0"/>
            <a:t>-fajtái</a:t>
          </a:r>
        </a:p>
        <a:p>
          <a:r>
            <a:rPr lang="hu-HU" dirty="0" smtClean="0"/>
            <a:t>-tárgya</a:t>
          </a:r>
        </a:p>
        <a:p>
          <a:r>
            <a:rPr lang="hu-HU" dirty="0" smtClean="0"/>
            <a:t>- Alapítása</a:t>
          </a:r>
        </a:p>
        <a:p>
          <a:r>
            <a:rPr lang="hu-HU" dirty="0" smtClean="0"/>
            <a:t>-megszűnése</a:t>
          </a:r>
          <a:endParaRPr lang="hu-HU" dirty="0"/>
        </a:p>
      </dgm:t>
    </dgm:pt>
    <dgm:pt modelId="{3C473117-7485-4F93-B517-6F79CB27C6F8}" type="parTrans" cxnId="{FA4BA585-26E2-474D-A1BD-1238077C73A9}">
      <dgm:prSet/>
      <dgm:spPr/>
      <dgm:t>
        <a:bodyPr/>
        <a:lstStyle/>
        <a:p>
          <a:endParaRPr lang="hu-HU"/>
        </a:p>
      </dgm:t>
    </dgm:pt>
    <dgm:pt modelId="{6E7E643C-63F3-4E0D-B616-2EFCF4FAFA4C}" type="sibTrans" cxnId="{FA4BA585-26E2-474D-A1BD-1238077C73A9}">
      <dgm:prSet/>
      <dgm:spPr/>
      <dgm:t>
        <a:bodyPr/>
        <a:lstStyle/>
        <a:p>
          <a:endParaRPr lang="hu-HU"/>
        </a:p>
      </dgm:t>
    </dgm:pt>
    <dgm:pt modelId="{C238033B-1F4A-43AF-9EE4-1BE5F2021C3A}">
      <dgm:prSet phldrT="[Szöveg]"/>
      <dgm:spPr/>
      <dgm:t>
        <a:bodyPr/>
        <a:lstStyle/>
        <a:p>
          <a:r>
            <a:rPr lang="hu-HU" dirty="0" smtClean="0"/>
            <a:t>Használati jogok</a:t>
          </a:r>
        </a:p>
        <a:p>
          <a:r>
            <a:rPr lang="hu-HU" dirty="0" smtClean="0"/>
            <a:t>- Haszonélvezet</a:t>
          </a:r>
        </a:p>
        <a:p>
          <a:endParaRPr lang="hu-HU" dirty="0"/>
        </a:p>
      </dgm:t>
    </dgm:pt>
    <dgm:pt modelId="{93152DA5-A6E7-4948-8325-50FC8B621E83}" type="parTrans" cxnId="{B059AD61-E282-4CC6-B336-278F12D634DE}">
      <dgm:prSet/>
      <dgm:spPr/>
      <dgm:t>
        <a:bodyPr/>
        <a:lstStyle/>
        <a:p>
          <a:endParaRPr lang="hu-HU"/>
        </a:p>
      </dgm:t>
    </dgm:pt>
    <dgm:pt modelId="{FE54DFDB-EA68-4245-9888-CAD397667B47}" type="sibTrans" cxnId="{B059AD61-E282-4CC6-B336-278F12D634DE}">
      <dgm:prSet/>
      <dgm:spPr/>
      <dgm:t>
        <a:bodyPr/>
        <a:lstStyle/>
        <a:p>
          <a:endParaRPr lang="hu-HU"/>
        </a:p>
      </dgm:t>
    </dgm:pt>
    <dgm:pt modelId="{414F4539-3D19-4F27-8A79-E64B7ED004BF}" type="pres">
      <dgm:prSet presAssocID="{6641883E-CC6F-4D59-878A-EDB5AD31A4E1}" presName="theList" presStyleCnt="0">
        <dgm:presLayoutVars>
          <dgm:dir/>
          <dgm:animLvl val="lvl"/>
          <dgm:resizeHandles val="exact"/>
        </dgm:presLayoutVars>
      </dgm:prSet>
      <dgm:spPr/>
      <dgm:t>
        <a:bodyPr/>
        <a:lstStyle/>
        <a:p>
          <a:endParaRPr lang="hu-HU"/>
        </a:p>
      </dgm:t>
    </dgm:pt>
    <dgm:pt modelId="{A012142E-83DC-4BB4-9EF0-ADE8C7E7A1AC}" type="pres">
      <dgm:prSet presAssocID="{8EBB27CE-B50A-4527-B7A2-95CA9F14A18B}" presName="compNode" presStyleCnt="0"/>
      <dgm:spPr/>
    </dgm:pt>
    <dgm:pt modelId="{A71FB368-EC7A-4577-BE74-2952DC62DF2C}" type="pres">
      <dgm:prSet presAssocID="{8EBB27CE-B50A-4527-B7A2-95CA9F14A18B}" presName="aNode" presStyleLbl="bgShp" presStyleIdx="0" presStyleCnt="3"/>
      <dgm:spPr/>
      <dgm:t>
        <a:bodyPr/>
        <a:lstStyle/>
        <a:p>
          <a:endParaRPr lang="hu-HU"/>
        </a:p>
      </dgm:t>
    </dgm:pt>
    <dgm:pt modelId="{79827011-8DDA-4A75-88B5-D1ED2AA6412E}" type="pres">
      <dgm:prSet presAssocID="{8EBB27CE-B50A-4527-B7A2-95CA9F14A18B}" presName="textNode" presStyleLbl="bgShp" presStyleIdx="0" presStyleCnt="3"/>
      <dgm:spPr/>
      <dgm:t>
        <a:bodyPr/>
        <a:lstStyle/>
        <a:p>
          <a:endParaRPr lang="hu-HU"/>
        </a:p>
      </dgm:t>
    </dgm:pt>
    <dgm:pt modelId="{BF0E329A-4380-4B18-B011-E2193B4D52FB}" type="pres">
      <dgm:prSet presAssocID="{8EBB27CE-B50A-4527-B7A2-95CA9F14A18B}" presName="compChildNode" presStyleCnt="0"/>
      <dgm:spPr/>
    </dgm:pt>
    <dgm:pt modelId="{33AC9250-515A-43FB-9737-19031F171D7D}" type="pres">
      <dgm:prSet presAssocID="{8EBB27CE-B50A-4527-B7A2-95CA9F14A18B}" presName="theInnerList" presStyleCnt="0"/>
      <dgm:spPr/>
    </dgm:pt>
    <dgm:pt modelId="{3E02B9D2-5B54-467D-8995-46CC0ABB72F5}" type="pres">
      <dgm:prSet presAssocID="{F6817E4E-AB4D-4DD7-9108-3159AF7F76DA}" presName="childNode" presStyleLbl="node1" presStyleIdx="0" presStyleCnt="6">
        <dgm:presLayoutVars>
          <dgm:bulletEnabled val="1"/>
        </dgm:presLayoutVars>
      </dgm:prSet>
      <dgm:spPr/>
      <dgm:t>
        <a:bodyPr/>
        <a:lstStyle/>
        <a:p>
          <a:endParaRPr lang="hu-HU"/>
        </a:p>
      </dgm:t>
    </dgm:pt>
    <dgm:pt modelId="{829947D9-D293-4926-B316-48CBF40D5495}" type="pres">
      <dgm:prSet presAssocID="{F6817E4E-AB4D-4DD7-9108-3159AF7F76DA}" presName="aSpace2" presStyleCnt="0"/>
      <dgm:spPr/>
    </dgm:pt>
    <dgm:pt modelId="{90BEC566-8893-4A26-868A-D409D7079CA8}" type="pres">
      <dgm:prSet presAssocID="{40A93998-B288-4C69-9BEF-EA7C2EAE2D5E}" presName="childNode" presStyleLbl="node1" presStyleIdx="1" presStyleCnt="6">
        <dgm:presLayoutVars>
          <dgm:bulletEnabled val="1"/>
        </dgm:presLayoutVars>
      </dgm:prSet>
      <dgm:spPr/>
      <dgm:t>
        <a:bodyPr/>
        <a:lstStyle/>
        <a:p>
          <a:endParaRPr lang="hu-HU"/>
        </a:p>
      </dgm:t>
    </dgm:pt>
    <dgm:pt modelId="{C8C4EB42-5A16-4C5E-9610-0B40781C4A51}" type="pres">
      <dgm:prSet presAssocID="{8EBB27CE-B50A-4527-B7A2-95CA9F14A18B}" presName="aSpace" presStyleCnt="0"/>
      <dgm:spPr/>
    </dgm:pt>
    <dgm:pt modelId="{0564A5C8-9A1C-4216-9C56-B5D317DB51AE}" type="pres">
      <dgm:prSet presAssocID="{7251DB40-90C7-4F1A-9480-BA4F1203FCA8}" presName="compNode" presStyleCnt="0"/>
      <dgm:spPr/>
    </dgm:pt>
    <dgm:pt modelId="{8BA9F6D3-B433-4B5B-9E91-0F30E2C519C8}" type="pres">
      <dgm:prSet presAssocID="{7251DB40-90C7-4F1A-9480-BA4F1203FCA8}" presName="aNode" presStyleLbl="bgShp" presStyleIdx="1" presStyleCnt="3"/>
      <dgm:spPr/>
      <dgm:t>
        <a:bodyPr/>
        <a:lstStyle/>
        <a:p>
          <a:endParaRPr lang="hu-HU"/>
        </a:p>
      </dgm:t>
    </dgm:pt>
    <dgm:pt modelId="{89BCCE2D-953E-4E7B-B53A-260D7C009052}" type="pres">
      <dgm:prSet presAssocID="{7251DB40-90C7-4F1A-9480-BA4F1203FCA8}" presName="textNode" presStyleLbl="bgShp" presStyleIdx="1" presStyleCnt="3"/>
      <dgm:spPr/>
      <dgm:t>
        <a:bodyPr/>
        <a:lstStyle/>
        <a:p>
          <a:endParaRPr lang="hu-HU"/>
        </a:p>
      </dgm:t>
    </dgm:pt>
    <dgm:pt modelId="{11137FCC-428C-489B-85C8-C67C0BAC2355}" type="pres">
      <dgm:prSet presAssocID="{7251DB40-90C7-4F1A-9480-BA4F1203FCA8}" presName="compChildNode" presStyleCnt="0"/>
      <dgm:spPr/>
    </dgm:pt>
    <dgm:pt modelId="{8B2D5224-E255-4AB8-8A08-785B4A97AC3E}" type="pres">
      <dgm:prSet presAssocID="{7251DB40-90C7-4F1A-9480-BA4F1203FCA8}" presName="theInnerList" presStyleCnt="0"/>
      <dgm:spPr/>
    </dgm:pt>
    <dgm:pt modelId="{C89ADBC2-005C-47C0-9E6F-581D1357A4F4}" type="pres">
      <dgm:prSet presAssocID="{08D18435-B37F-4ADA-AA0D-A2C21BAAFD5C}" presName="childNode" presStyleLbl="node1" presStyleIdx="2" presStyleCnt="6">
        <dgm:presLayoutVars>
          <dgm:bulletEnabled val="1"/>
        </dgm:presLayoutVars>
      </dgm:prSet>
      <dgm:spPr/>
      <dgm:t>
        <a:bodyPr/>
        <a:lstStyle/>
        <a:p>
          <a:endParaRPr lang="hu-HU"/>
        </a:p>
      </dgm:t>
    </dgm:pt>
    <dgm:pt modelId="{DA53DD4F-E030-4392-A356-03B95934EB1B}" type="pres">
      <dgm:prSet presAssocID="{08D18435-B37F-4ADA-AA0D-A2C21BAAFD5C}" presName="aSpace2" presStyleCnt="0"/>
      <dgm:spPr/>
    </dgm:pt>
    <dgm:pt modelId="{2FD1DE23-6D52-4200-B146-52EBD9C25B59}" type="pres">
      <dgm:prSet presAssocID="{CA5CCB90-DF79-40F1-BEDA-D64DD9917611}" presName="childNode" presStyleLbl="node1" presStyleIdx="3" presStyleCnt="6">
        <dgm:presLayoutVars>
          <dgm:bulletEnabled val="1"/>
        </dgm:presLayoutVars>
      </dgm:prSet>
      <dgm:spPr/>
      <dgm:t>
        <a:bodyPr/>
        <a:lstStyle/>
        <a:p>
          <a:endParaRPr lang="hu-HU"/>
        </a:p>
      </dgm:t>
    </dgm:pt>
    <dgm:pt modelId="{5F8C8FA3-4520-484F-B780-179D892C3FA1}" type="pres">
      <dgm:prSet presAssocID="{7251DB40-90C7-4F1A-9480-BA4F1203FCA8}" presName="aSpace" presStyleCnt="0"/>
      <dgm:spPr/>
    </dgm:pt>
    <dgm:pt modelId="{5ED0186E-9888-4D93-8490-F603FBC5C6B9}" type="pres">
      <dgm:prSet presAssocID="{E7512177-3F2A-4CF2-A30C-EAEEF625F196}" presName="compNode" presStyleCnt="0"/>
      <dgm:spPr/>
    </dgm:pt>
    <dgm:pt modelId="{6E8E4210-55F6-4F9A-A7B7-961D1C2EF445}" type="pres">
      <dgm:prSet presAssocID="{E7512177-3F2A-4CF2-A30C-EAEEF625F196}" presName="aNode" presStyleLbl="bgShp" presStyleIdx="2" presStyleCnt="3"/>
      <dgm:spPr/>
      <dgm:t>
        <a:bodyPr/>
        <a:lstStyle/>
        <a:p>
          <a:endParaRPr lang="hu-HU"/>
        </a:p>
      </dgm:t>
    </dgm:pt>
    <dgm:pt modelId="{A86AEA30-C647-418D-9244-6C1F7D6F8A5B}" type="pres">
      <dgm:prSet presAssocID="{E7512177-3F2A-4CF2-A30C-EAEEF625F196}" presName="textNode" presStyleLbl="bgShp" presStyleIdx="2" presStyleCnt="3"/>
      <dgm:spPr/>
      <dgm:t>
        <a:bodyPr/>
        <a:lstStyle/>
        <a:p>
          <a:endParaRPr lang="hu-HU"/>
        </a:p>
      </dgm:t>
    </dgm:pt>
    <dgm:pt modelId="{D5B1A71A-068E-48FF-ACC2-7265CA16C86A}" type="pres">
      <dgm:prSet presAssocID="{E7512177-3F2A-4CF2-A30C-EAEEF625F196}" presName="compChildNode" presStyleCnt="0"/>
      <dgm:spPr/>
    </dgm:pt>
    <dgm:pt modelId="{269E71B8-B95B-4B3A-84E3-E95E41AE0162}" type="pres">
      <dgm:prSet presAssocID="{E7512177-3F2A-4CF2-A30C-EAEEF625F196}" presName="theInnerList" presStyleCnt="0"/>
      <dgm:spPr/>
    </dgm:pt>
    <dgm:pt modelId="{8EE89684-C94D-4B99-A350-A3D4241F174F}" type="pres">
      <dgm:prSet presAssocID="{8A86D05A-BA91-462D-A570-989F5F1FADEB}" presName="childNode" presStyleLbl="node1" presStyleIdx="4" presStyleCnt="6">
        <dgm:presLayoutVars>
          <dgm:bulletEnabled val="1"/>
        </dgm:presLayoutVars>
      </dgm:prSet>
      <dgm:spPr/>
      <dgm:t>
        <a:bodyPr/>
        <a:lstStyle/>
        <a:p>
          <a:endParaRPr lang="hu-HU"/>
        </a:p>
      </dgm:t>
    </dgm:pt>
    <dgm:pt modelId="{050701C8-1E6B-4467-9CCB-79EAFBD9EF4A}" type="pres">
      <dgm:prSet presAssocID="{8A86D05A-BA91-462D-A570-989F5F1FADEB}" presName="aSpace2" presStyleCnt="0"/>
      <dgm:spPr/>
    </dgm:pt>
    <dgm:pt modelId="{4194857C-2574-4716-88A2-3F151CCCA874}" type="pres">
      <dgm:prSet presAssocID="{C238033B-1F4A-43AF-9EE4-1BE5F2021C3A}" presName="childNode" presStyleLbl="node1" presStyleIdx="5" presStyleCnt="6">
        <dgm:presLayoutVars>
          <dgm:bulletEnabled val="1"/>
        </dgm:presLayoutVars>
      </dgm:prSet>
      <dgm:spPr/>
      <dgm:t>
        <a:bodyPr/>
        <a:lstStyle/>
        <a:p>
          <a:endParaRPr lang="hu-HU"/>
        </a:p>
      </dgm:t>
    </dgm:pt>
  </dgm:ptLst>
  <dgm:cxnLst>
    <dgm:cxn modelId="{519E616A-EC78-491C-85E0-9CAADCDB294E}" srcId="{6641883E-CC6F-4D59-878A-EDB5AD31A4E1}" destId="{7251DB40-90C7-4F1A-9480-BA4F1203FCA8}" srcOrd="1" destOrd="0" parTransId="{6BABD449-C390-43CB-88C9-1AE9F969B3BC}" sibTransId="{177FDD04-B845-412A-B8CD-412E84F1F9ED}"/>
    <dgm:cxn modelId="{FAF5407E-743B-40AF-BB10-0F67DEC5E241}" srcId="{7251DB40-90C7-4F1A-9480-BA4F1203FCA8}" destId="{08D18435-B37F-4ADA-AA0D-A2C21BAAFD5C}" srcOrd="0" destOrd="0" parTransId="{81149E98-0E91-45A7-9A49-0ADB645A4593}" sibTransId="{A879E967-5FF5-4D73-86A3-CBA3124AE80D}"/>
    <dgm:cxn modelId="{FE24A010-362A-4707-87EB-84A7C5169B5D}" type="presOf" srcId="{7251DB40-90C7-4F1A-9480-BA4F1203FCA8}" destId="{8BA9F6D3-B433-4B5B-9E91-0F30E2C519C8}" srcOrd="0" destOrd="0" presId="urn:microsoft.com/office/officeart/2005/8/layout/lProcess2"/>
    <dgm:cxn modelId="{FA4BA585-26E2-474D-A1BD-1238077C73A9}" srcId="{E7512177-3F2A-4CF2-A30C-EAEEF625F196}" destId="{8A86D05A-BA91-462D-A570-989F5F1FADEB}" srcOrd="0" destOrd="0" parTransId="{3C473117-7485-4F93-B517-6F79CB27C6F8}" sibTransId="{6E7E643C-63F3-4E0D-B616-2EFCF4FAFA4C}"/>
    <dgm:cxn modelId="{94D8B40C-B148-4860-913F-9E3CC1BF38B6}" type="presOf" srcId="{CA5CCB90-DF79-40F1-BEDA-D64DD9917611}" destId="{2FD1DE23-6D52-4200-B146-52EBD9C25B59}" srcOrd="0" destOrd="0" presId="urn:microsoft.com/office/officeart/2005/8/layout/lProcess2"/>
    <dgm:cxn modelId="{F60F91C7-D1AD-4354-877F-3D5864848A3F}" type="presOf" srcId="{8EBB27CE-B50A-4527-B7A2-95CA9F14A18B}" destId="{A71FB368-EC7A-4577-BE74-2952DC62DF2C}" srcOrd="0" destOrd="0" presId="urn:microsoft.com/office/officeart/2005/8/layout/lProcess2"/>
    <dgm:cxn modelId="{36ADBBFE-AAF2-4052-8A9E-4DA8A6776508}" type="presOf" srcId="{08D18435-B37F-4ADA-AA0D-A2C21BAAFD5C}" destId="{C89ADBC2-005C-47C0-9E6F-581D1357A4F4}" srcOrd="0" destOrd="0" presId="urn:microsoft.com/office/officeart/2005/8/layout/lProcess2"/>
    <dgm:cxn modelId="{E13BFB45-82E4-47A1-82ED-8AE7135A6CA1}" srcId="{6641883E-CC6F-4D59-878A-EDB5AD31A4E1}" destId="{8EBB27CE-B50A-4527-B7A2-95CA9F14A18B}" srcOrd="0" destOrd="0" parTransId="{548B80CF-D5BC-4A97-BA76-B255D2EA647D}" sibTransId="{3EC26349-0050-486A-A8CE-D860B9958DC5}"/>
    <dgm:cxn modelId="{05F5A616-2C32-4790-A8DB-C0B69EBAFEEE}" type="presOf" srcId="{8A86D05A-BA91-462D-A570-989F5F1FADEB}" destId="{8EE89684-C94D-4B99-A350-A3D4241F174F}" srcOrd="0" destOrd="0" presId="urn:microsoft.com/office/officeart/2005/8/layout/lProcess2"/>
    <dgm:cxn modelId="{2A342C9C-E897-4F8F-BC34-86BA7A585D81}" type="presOf" srcId="{40A93998-B288-4C69-9BEF-EA7C2EAE2D5E}" destId="{90BEC566-8893-4A26-868A-D409D7079CA8}" srcOrd="0" destOrd="0" presId="urn:microsoft.com/office/officeart/2005/8/layout/lProcess2"/>
    <dgm:cxn modelId="{CAA071EF-8E90-46C0-A0F3-E2B8AE027A63}" type="presOf" srcId="{E7512177-3F2A-4CF2-A30C-EAEEF625F196}" destId="{A86AEA30-C647-418D-9244-6C1F7D6F8A5B}" srcOrd="1" destOrd="0" presId="urn:microsoft.com/office/officeart/2005/8/layout/lProcess2"/>
    <dgm:cxn modelId="{B059AD61-E282-4CC6-B336-278F12D634DE}" srcId="{E7512177-3F2A-4CF2-A30C-EAEEF625F196}" destId="{C238033B-1F4A-43AF-9EE4-1BE5F2021C3A}" srcOrd="1" destOrd="0" parTransId="{93152DA5-A6E7-4948-8325-50FC8B621E83}" sibTransId="{FE54DFDB-EA68-4245-9888-CAD397667B47}"/>
    <dgm:cxn modelId="{A1A81A18-BCB9-4374-920C-4C1543BE44E1}" srcId="{8EBB27CE-B50A-4527-B7A2-95CA9F14A18B}" destId="{40A93998-B288-4C69-9BEF-EA7C2EAE2D5E}" srcOrd="1" destOrd="0" parTransId="{243D7D88-E28B-4967-A972-162C53C229A6}" sibTransId="{E1147FAD-D801-48DC-993B-B1A2064C1CC3}"/>
    <dgm:cxn modelId="{C1CD296F-19C9-4BB6-A3CB-97C3C4D45E95}" srcId="{8EBB27CE-B50A-4527-B7A2-95CA9F14A18B}" destId="{F6817E4E-AB4D-4DD7-9108-3159AF7F76DA}" srcOrd="0" destOrd="0" parTransId="{B675ECC6-E4E5-425B-91B1-D8315D329CAB}" sibTransId="{5AF609B6-97C5-4D60-BFAC-7A6E54BF4B24}"/>
    <dgm:cxn modelId="{20DCE83A-F3A5-46CE-834D-7F6E0EF3F6F8}" type="presOf" srcId="{8EBB27CE-B50A-4527-B7A2-95CA9F14A18B}" destId="{79827011-8DDA-4A75-88B5-D1ED2AA6412E}" srcOrd="1" destOrd="0" presId="urn:microsoft.com/office/officeart/2005/8/layout/lProcess2"/>
    <dgm:cxn modelId="{26986B6C-01C6-43F8-BF84-CBC5B44533D4}" srcId="{7251DB40-90C7-4F1A-9480-BA4F1203FCA8}" destId="{CA5CCB90-DF79-40F1-BEDA-D64DD9917611}" srcOrd="1" destOrd="0" parTransId="{C6C19933-B8EB-47EB-B4DC-3ED528B3F9E8}" sibTransId="{982963F0-767B-4032-98F2-714200142317}"/>
    <dgm:cxn modelId="{D574FA6C-B2DA-499A-B515-58C2FAF239AD}" type="presOf" srcId="{F6817E4E-AB4D-4DD7-9108-3159AF7F76DA}" destId="{3E02B9D2-5B54-467D-8995-46CC0ABB72F5}" srcOrd="0" destOrd="0" presId="urn:microsoft.com/office/officeart/2005/8/layout/lProcess2"/>
    <dgm:cxn modelId="{DA8FB9BE-5295-4AF0-BCED-245448DC017C}" type="presOf" srcId="{E7512177-3F2A-4CF2-A30C-EAEEF625F196}" destId="{6E8E4210-55F6-4F9A-A7B7-961D1C2EF445}" srcOrd="0" destOrd="0" presId="urn:microsoft.com/office/officeart/2005/8/layout/lProcess2"/>
    <dgm:cxn modelId="{35E045EE-715E-46B7-AD39-41A863DC5DEB}" type="presOf" srcId="{6641883E-CC6F-4D59-878A-EDB5AD31A4E1}" destId="{414F4539-3D19-4F27-8A79-E64B7ED004BF}" srcOrd="0" destOrd="0" presId="urn:microsoft.com/office/officeart/2005/8/layout/lProcess2"/>
    <dgm:cxn modelId="{5EA6C2BC-66F7-4419-AE8D-2B41A6B4F948}" type="presOf" srcId="{7251DB40-90C7-4F1A-9480-BA4F1203FCA8}" destId="{89BCCE2D-953E-4E7B-B53A-260D7C009052}" srcOrd="1" destOrd="0" presId="urn:microsoft.com/office/officeart/2005/8/layout/lProcess2"/>
    <dgm:cxn modelId="{AA85A451-AEFE-4689-A102-749A2486BEAD}" srcId="{6641883E-CC6F-4D59-878A-EDB5AD31A4E1}" destId="{E7512177-3F2A-4CF2-A30C-EAEEF625F196}" srcOrd="2" destOrd="0" parTransId="{24CCF9DC-3228-473C-8119-7BDDFA686478}" sibTransId="{EF1F2D06-0CA2-4FA4-9C23-2C4F921C3020}"/>
    <dgm:cxn modelId="{B34DC7D2-33B0-4244-B651-1308204E3E65}" type="presOf" srcId="{C238033B-1F4A-43AF-9EE4-1BE5F2021C3A}" destId="{4194857C-2574-4716-88A2-3F151CCCA874}" srcOrd="0" destOrd="0" presId="urn:microsoft.com/office/officeart/2005/8/layout/lProcess2"/>
    <dgm:cxn modelId="{D705AE81-C743-4218-A448-BC410857920D}" type="presParOf" srcId="{414F4539-3D19-4F27-8A79-E64B7ED004BF}" destId="{A012142E-83DC-4BB4-9EF0-ADE8C7E7A1AC}" srcOrd="0" destOrd="0" presId="urn:microsoft.com/office/officeart/2005/8/layout/lProcess2"/>
    <dgm:cxn modelId="{A57A2A6D-E662-469B-AFA9-AE81BC2E936A}" type="presParOf" srcId="{A012142E-83DC-4BB4-9EF0-ADE8C7E7A1AC}" destId="{A71FB368-EC7A-4577-BE74-2952DC62DF2C}" srcOrd="0" destOrd="0" presId="urn:microsoft.com/office/officeart/2005/8/layout/lProcess2"/>
    <dgm:cxn modelId="{FCAC60AB-5C9C-4AC5-93D2-0DBC97AF56AB}" type="presParOf" srcId="{A012142E-83DC-4BB4-9EF0-ADE8C7E7A1AC}" destId="{79827011-8DDA-4A75-88B5-D1ED2AA6412E}" srcOrd="1" destOrd="0" presId="urn:microsoft.com/office/officeart/2005/8/layout/lProcess2"/>
    <dgm:cxn modelId="{D56E6961-EDF8-4394-A171-01C98B51E1E4}" type="presParOf" srcId="{A012142E-83DC-4BB4-9EF0-ADE8C7E7A1AC}" destId="{BF0E329A-4380-4B18-B011-E2193B4D52FB}" srcOrd="2" destOrd="0" presId="urn:microsoft.com/office/officeart/2005/8/layout/lProcess2"/>
    <dgm:cxn modelId="{85A3BA7A-328E-438E-923C-E1E70CD1C4D9}" type="presParOf" srcId="{BF0E329A-4380-4B18-B011-E2193B4D52FB}" destId="{33AC9250-515A-43FB-9737-19031F171D7D}" srcOrd="0" destOrd="0" presId="urn:microsoft.com/office/officeart/2005/8/layout/lProcess2"/>
    <dgm:cxn modelId="{098C4096-4C45-441A-8D3B-596DBB1BD214}" type="presParOf" srcId="{33AC9250-515A-43FB-9737-19031F171D7D}" destId="{3E02B9D2-5B54-467D-8995-46CC0ABB72F5}" srcOrd="0" destOrd="0" presId="urn:microsoft.com/office/officeart/2005/8/layout/lProcess2"/>
    <dgm:cxn modelId="{86D3C38C-B876-4277-8B91-FB78C9469198}" type="presParOf" srcId="{33AC9250-515A-43FB-9737-19031F171D7D}" destId="{829947D9-D293-4926-B316-48CBF40D5495}" srcOrd="1" destOrd="0" presId="urn:microsoft.com/office/officeart/2005/8/layout/lProcess2"/>
    <dgm:cxn modelId="{F8DA9083-F2EA-4536-95B1-2B59B46E08A9}" type="presParOf" srcId="{33AC9250-515A-43FB-9737-19031F171D7D}" destId="{90BEC566-8893-4A26-868A-D409D7079CA8}" srcOrd="2" destOrd="0" presId="urn:microsoft.com/office/officeart/2005/8/layout/lProcess2"/>
    <dgm:cxn modelId="{5AFEAAFA-48BE-4357-BBC5-744D8C44F956}" type="presParOf" srcId="{414F4539-3D19-4F27-8A79-E64B7ED004BF}" destId="{C8C4EB42-5A16-4C5E-9610-0B40781C4A51}" srcOrd="1" destOrd="0" presId="urn:microsoft.com/office/officeart/2005/8/layout/lProcess2"/>
    <dgm:cxn modelId="{34B9A0F2-6BA1-46A5-B0D6-DBA9DEBEBFE7}" type="presParOf" srcId="{414F4539-3D19-4F27-8A79-E64B7ED004BF}" destId="{0564A5C8-9A1C-4216-9C56-B5D317DB51AE}" srcOrd="2" destOrd="0" presId="urn:microsoft.com/office/officeart/2005/8/layout/lProcess2"/>
    <dgm:cxn modelId="{DD1FE627-E311-433B-82B9-998BCA043A79}" type="presParOf" srcId="{0564A5C8-9A1C-4216-9C56-B5D317DB51AE}" destId="{8BA9F6D3-B433-4B5B-9E91-0F30E2C519C8}" srcOrd="0" destOrd="0" presId="urn:microsoft.com/office/officeart/2005/8/layout/lProcess2"/>
    <dgm:cxn modelId="{6B73121E-4547-4158-B0F7-BBAB814A5BFA}" type="presParOf" srcId="{0564A5C8-9A1C-4216-9C56-B5D317DB51AE}" destId="{89BCCE2D-953E-4E7B-B53A-260D7C009052}" srcOrd="1" destOrd="0" presId="urn:microsoft.com/office/officeart/2005/8/layout/lProcess2"/>
    <dgm:cxn modelId="{08F3CFA6-B016-4B42-BA3B-7ADFE14F9F08}" type="presParOf" srcId="{0564A5C8-9A1C-4216-9C56-B5D317DB51AE}" destId="{11137FCC-428C-489B-85C8-C67C0BAC2355}" srcOrd="2" destOrd="0" presId="urn:microsoft.com/office/officeart/2005/8/layout/lProcess2"/>
    <dgm:cxn modelId="{9114879A-8C11-4F60-B748-5A813D40FF9D}" type="presParOf" srcId="{11137FCC-428C-489B-85C8-C67C0BAC2355}" destId="{8B2D5224-E255-4AB8-8A08-785B4A97AC3E}" srcOrd="0" destOrd="0" presId="urn:microsoft.com/office/officeart/2005/8/layout/lProcess2"/>
    <dgm:cxn modelId="{D77318AF-E34E-4EC3-8479-4C7BF4027231}" type="presParOf" srcId="{8B2D5224-E255-4AB8-8A08-785B4A97AC3E}" destId="{C89ADBC2-005C-47C0-9E6F-581D1357A4F4}" srcOrd="0" destOrd="0" presId="urn:microsoft.com/office/officeart/2005/8/layout/lProcess2"/>
    <dgm:cxn modelId="{301B60CF-B74B-48F2-8135-D6DAF4384743}" type="presParOf" srcId="{8B2D5224-E255-4AB8-8A08-785B4A97AC3E}" destId="{DA53DD4F-E030-4392-A356-03B95934EB1B}" srcOrd="1" destOrd="0" presId="urn:microsoft.com/office/officeart/2005/8/layout/lProcess2"/>
    <dgm:cxn modelId="{90AB7194-D16B-4755-9B5F-66491AB458BE}" type="presParOf" srcId="{8B2D5224-E255-4AB8-8A08-785B4A97AC3E}" destId="{2FD1DE23-6D52-4200-B146-52EBD9C25B59}" srcOrd="2" destOrd="0" presId="urn:microsoft.com/office/officeart/2005/8/layout/lProcess2"/>
    <dgm:cxn modelId="{4E6557D6-8EAA-475A-933C-C4BC642D335A}" type="presParOf" srcId="{414F4539-3D19-4F27-8A79-E64B7ED004BF}" destId="{5F8C8FA3-4520-484F-B780-179D892C3FA1}" srcOrd="3" destOrd="0" presId="urn:microsoft.com/office/officeart/2005/8/layout/lProcess2"/>
    <dgm:cxn modelId="{7A9AE503-88C3-48F6-8481-1243D3BDFCEE}" type="presParOf" srcId="{414F4539-3D19-4F27-8A79-E64B7ED004BF}" destId="{5ED0186E-9888-4D93-8490-F603FBC5C6B9}" srcOrd="4" destOrd="0" presId="urn:microsoft.com/office/officeart/2005/8/layout/lProcess2"/>
    <dgm:cxn modelId="{BA9FBE83-7197-40E5-BEF9-6BDD12B96AB0}" type="presParOf" srcId="{5ED0186E-9888-4D93-8490-F603FBC5C6B9}" destId="{6E8E4210-55F6-4F9A-A7B7-961D1C2EF445}" srcOrd="0" destOrd="0" presId="urn:microsoft.com/office/officeart/2005/8/layout/lProcess2"/>
    <dgm:cxn modelId="{118F96C8-28C0-45C3-BCD1-EB35A42F8774}" type="presParOf" srcId="{5ED0186E-9888-4D93-8490-F603FBC5C6B9}" destId="{A86AEA30-C647-418D-9244-6C1F7D6F8A5B}" srcOrd="1" destOrd="0" presId="urn:microsoft.com/office/officeart/2005/8/layout/lProcess2"/>
    <dgm:cxn modelId="{6F14DF3B-8B9E-47CA-8FAA-20798AD07775}" type="presParOf" srcId="{5ED0186E-9888-4D93-8490-F603FBC5C6B9}" destId="{D5B1A71A-068E-48FF-ACC2-7265CA16C86A}" srcOrd="2" destOrd="0" presId="urn:microsoft.com/office/officeart/2005/8/layout/lProcess2"/>
    <dgm:cxn modelId="{1BE9FE6D-5B4C-4CE2-B144-453DFD388841}" type="presParOf" srcId="{D5B1A71A-068E-48FF-ACC2-7265CA16C86A}" destId="{269E71B8-B95B-4B3A-84E3-E95E41AE0162}" srcOrd="0" destOrd="0" presId="urn:microsoft.com/office/officeart/2005/8/layout/lProcess2"/>
    <dgm:cxn modelId="{7005E654-60A2-4812-8C3C-7A5B27FBBFDB}" type="presParOf" srcId="{269E71B8-B95B-4B3A-84E3-E95E41AE0162}" destId="{8EE89684-C94D-4B99-A350-A3D4241F174F}" srcOrd="0" destOrd="0" presId="urn:microsoft.com/office/officeart/2005/8/layout/lProcess2"/>
    <dgm:cxn modelId="{866BBCB2-6145-4DC4-A39B-A9BF9269190B}" type="presParOf" srcId="{269E71B8-B95B-4B3A-84E3-E95E41AE0162}" destId="{050701C8-1E6B-4467-9CCB-79EAFBD9EF4A}" srcOrd="1" destOrd="0" presId="urn:microsoft.com/office/officeart/2005/8/layout/lProcess2"/>
    <dgm:cxn modelId="{ADF19241-CCA0-4411-BB00-BECEF9838A10}" type="presParOf" srcId="{269E71B8-B95B-4B3A-84E3-E95E41AE0162}" destId="{4194857C-2574-4716-88A2-3F151CCCA874}"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602351-278A-4CBB-8760-211F68791EB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hu-HU"/>
        </a:p>
      </dgm:t>
    </dgm:pt>
    <dgm:pt modelId="{EAAD7794-595B-4F40-8F33-DD3321AB7E91}">
      <dgm:prSet phldrT="[Szöveg]"/>
      <dgm:spPr/>
      <dgm:t>
        <a:bodyPr/>
        <a:lstStyle/>
        <a:p>
          <a:r>
            <a:rPr lang="hu-HU" dirty="0" smtClean="0"/>
            <a:t>Átruházás</a:t>
          </a:r>
        </a:p>
      </dgm:t>
    </dgm:pt>
    <dgm:pt modelId="{C2684AA1-8757-4BEF-85DD-E3CDD980CA29}" type="parTrans" cxnId="{C22E6575-8DD1-452F-B90C-33FDE5E52F48}">
      <dgm:prSet/>
      <dgm:spPr/>
      <dgm:t>
        <a:bodyPr/>
        <a:lstStyle/>
        <a:p>
          <a:endParaRPr lang="hu-HU"/>
        </a:p>
      </dgm:t>
    </dgm:pt>
    <dgm:pt modelId="{A358D74F-22F2-4C4F-B27F-631BD010F45A}" type="sibTrans" cxnId="{C22E6575-8DD1-452F-B90C-33FDE5E52F48}">
      <dgm:prSet/>
      <dgm:spPr/>
      <dgm:t>
        <a:bodyPr/>
        <a:lstStyle/>
        <a:p>
          <a:endParaRPr lang="hu-HU"/>
        </a:p>
      </dgm:t>
    </dgm:pt>
    <dgm:pt modelId="{3E577668-E712-4E3A-94A6-396072ABF4E0}">
      <dgm:prSet phldrT="[Szöveg]"/>
      <dgm:spPr/>
      <dgm:t>
        <a:bodyPr/>
        <a:lstStyle/>
        <a:p>
          <a:r>
            <a:rPr lang="hu-HU" dirty="0" smtClean="0"/>
            <a:t>Öröklés</a:t>
          </a:r>
        </a:p>
      </dgm:t>
    </dgm:pt>
    <dgm:pt modelId="{09B1D211-2F42-4532-877F-BCBD36E5F322}" type="parTrans" cxnId="{BCB25665-18DB-4FF4-B5B6-C4BBDE116F45}">
      <dgm:prSet/>
      <dgm:spPr/>
      <dgm:t>
        <a:bodyPr/>
        <a:lstStyle/>
        <a:p>
          <a:endParaRPr lang="hu-HU"/>
        </a:p>
      </dgm:t>
    </dgm:pt>
    <dgm:pt modelId="{66C48F89-F371-4A95-9974-08D864706419}" type="sibTrans" cxnId="{BCB25665-18DB-4FF4-B5B6-C4BBDE116F45}">
      <dgm:prSet/>
      <dgm:spPr/>
      <dgm:t>
        <a:bodyPr/>
        <a:lstStyle/>
        <a:p>
          <a:endParaRPr lang="hu-HU"/>
        </a:p>
      </dgm:t>
    </dgm:pt>
    <dgm:pt modelId="{63933B2A-FDC4-476B-AFEA-440844562354}">
      <dgm:prSet phldrT="[Szöveg]"/>
      <dgm:spPr/>
      <dgm:t>
        <a:bodyPr/>
        <a:lstStyle/>
        <a:p>
          <a:r>
            <a:rPr lang="hu-HU" dirty="0" smtClean="0"/>
            <a:t>Hatósági határozat, hatósági árverés útján</a:t>
          </a:r>
        </a:p>
      </dgm:t>
    </dgm:pt>
    <dgm:pt modelId="{6900D39F-AF32-44FA-96A6-A7B86469875D}" type="parTrans" cxnId="{0395D108-A8B4-4979-B8C6-A5EACC27386B}">
      <dgm:prSet/>
      <dgm:spPr/>
      <dgm:t>
        <a:bodyPr/>
        <a:lstStyle/>
        <a:p>
          <a:endParaRPr lang="hu-HU"/>
        </a:p>
      </dgm:t>
    </dgm:pt>
    <dgm:pt modelId="{F19A8EBC-2A98-482A-8C0D-EB3959499338}" type="sibTrans" cxnId="{0395D108-A8B4-4979-B8C6-A5EACC27386B}">
      <dgm:prSet/>
      <dgm:spPr/>
      <dgm:t>
        <a:bodyPr/>
        <a:lstStyle/>
        <a:p>
          <a:endParaRPr lang="hu-HU"/>
        </a:p>
      </dgm:t>
    </dgm:pt>
    <dgm:pt modelId="{6EFD4AC5-67BA-4EBD-8D18-B56E460584DF}">
      <dgm:prSet phldrT="[Szöveg]"/>
      <dgm:spPr/>
      <dgm:t>
        <a:bodyPr/>
        <a:lstStyle/>
        <a:p>
          <a:r>
            <a:rPr lang="hu-HU" dirty="0" smtClean="0"/>
            <a:t>Elbirtoklás</a:t>
          </a:r>
        </a:p>
      </dgm:t>
    </dgm:pt>
    <dgm:pt modelId="{44423759-1B47-4FC4-86C2-4DA0BC194815}" type="parTrans" cxnId="{4602C169-892E-4AC3-B152-DF2F224553B0}">
      <dgm:prSet/>
      <dgm:spPr/>
      <dgm:t>
        <a:bodyPr/>
        <a:lstStyle/>
        <a:p>
          <a:endParaRPr lang="hu-HU"/>
        </a:p>
      </dgm:t>
    </dgm:pt>
    <dgm:pt modelId="{DA5B9412-FFA3-4197-AF85-397FF2BB202E}" type="sibTrans" cxnId="{4602C169-892E-4AC3-B152-DF2F224553B0}">
      <dgm:prSet/>
      <dgm:spPr/>
      <dgm:t>
        <a:bodyPr/>
        <a:lstStyle/>
        <a:p>
          <a:endParaRPr lang="hu-HU"/>
        </a:p>
      </dgm:t>
    </dgm:pt>
    <dgm:pt modelId="{E3AD73A1-4EE4-491E-9BB2-88AC22CDF1C6}">
      <dgm:prSet phldrT="[Szöveg]"/>
      <dgm:spPr/>
      <dgm:t>
        <a:bodyPr/>
        <a:lstStyle/>
        <a:p>
          <a:r>
            <a:rPr lang="hu-HU" dirty="0" smtClean="0"/>
            <a:t>tulajdonszerzés a növedéken, gazdátlan javakon, vadakon és halakon, </a:t>
          </a:r>
          <a:br>
            <a:rPr lang="hu-HU" dirty="0" smtClean="0"/>
          </a:br>
          <a:r>
            <a:rPr lang="hu-HU" dirty="0" smtClean="0"/>
            <a:t>feldolgozás, átalakítás, hozzáépítés, az átépítés, a beépítés és a ráépítés</a:t>
          </a:r>
          <a:br>
            <a:rPr lang="hu-HU" dirty="0" smtClean="0"/>
          </a:br>
          <a:r>
            <a:rPr lang="hu-HU" dirty="0" smtClean="0"/>
            <a:t>egyesülés, vegyülés, </a:t>
          </a:r>
          <a:r>
            <a:rPr lang="en-US" dirty="0" err="1" smtClean="0"/>
            <a:t>terméken</a:t>
          </a:r>
          <a:r>
            <a:rPr lang="en-US" dirty="0" smtClean="0"/>
            <a:t>, </a:t>
          </a:r>
          <a:r>
            <a:rPr lang="en-US" dirty="0" err="1" smtClean="0"/>
            <a:t>terményen</a:t>
          </a:r>
          <a:r>
            <a:rPr lang="en-US" dirty="0" smtClean="0"/>
            <a:t> </a:t>
          </a:r>
          <a:r>
            <a:rPr lang="en-US" dirty="0" err="1" smtClean="0"/>
            <a:t>és</a:t>
          </a:r>
          <a:r>
            <a:rPr lang="en-US" dirty="0" smtClean="0"/>
            <a:t> </a:t>
          </a:r>
          <a:r>
            <a:rPr lang="en-US" dirty="0" err="1" smtClean="0"/>
            <a:t>szaporulaton</a:t>
          </a:r>
          <a:endParaRPr lang="hu-HU" dirty="0" smtClean="0"/>
        </a:p>
      </dgm:t>
    </dgm:pt>
    <dgm:pt modelId="{D8F31706-694A-47B3-9899-8981322D9717}" type="parTrans" cxnId="{9183FE81-FC94-458C-A6B4-6C8691D583EC}">
      <dgm:prSet/>
      <dgm:spPr/>
      <dgm:t>
        <a:bodyPr/>
        <a:lstStyle/>
        <a:p>
          <a:endParaRPr lang="hu-HU"/>
        </a:p>
      </dgm:t>
    </dgm:pt>
    <dgm:pt modelId="{F52FE486-EFD0-4133-8121-51E2529D12ED}" type="sibTrans" cxnId="{9183FE81-FC94-458C-A6B4-6C8691D583EC}">
      <dgm:prSet/>
      <dgm:spPr/>
      <dgm:t>
        <a:bodyPr/>
        <a:lstStyle/>
        <a:p>
          <a:endParaRPr lang="hu-HU"/>
        </a:p>
      </dgm:t>
    </dgm:pt>
    <dgm:pt modelId="{E964793A-3D08-4E7B-8880-B002F8286349}">
      <dgm:prSet/>
      <dgm:spPr/>
      <dgm:t>
        <a:bodyPr/>
        <a:lstStyle/>
        <a:p>
          <a:r>
            <a:rPr lang="hu-HU" dirty="0" smtClean="0"/>
            <a:t>Találás </a:t>
          </a:r>
          <a:endParaRPr lang="hu-HU" dirty="0"/>
        </a:p>
      </dgm:t>
    </dgm:pt>
    <dgm:pt modelId="{9289B729-97FC-45DD-8CF5-8482C964C3E7}" type="parTrans" cxnId="{9B2B8627-2B07-4817-8BFB-FA0CA9D0AF5C}">
      <dgm:prSet/>
      <dgm:spPr/>
      <dgm:t>
        <a:bodyPr/>
        <a:lstStyle/>
        <a:p>
          <a:endParaRPr lang="hu-HU"/>
        </a:p>
      </dgm:t>
    </dgm:pt>
    <dgm:pt modelId="{E4A09D16-47C0-4B29-AD04-1629F52DE19D}" type="sibTrans" cxnId="{9B2B8627-2B07-4817-8BFB-FA0CA9D0AF5C}">
      <dgm:prSet/>
      <dgm:spPr/>
      <dgm:t>
        <a:bodyPr/>
        <a:lstStyle/>
        <a:p>
          <a:endParaRPr lang="hu-HU"/>
        </a:p>
      </dgm:t>
    </dgm:pt>
    <dgm:pt modelId="{6AAB9A24-4EE6-4B90-AD48-C03482DBD790}">
      <dgm:prSet/>
      <dgm:spPr/>
      <dgm:t>
        <a:bodyPr/>
        <a:lstStyle/>
        <a:p>
          <a:r>
            <a:rPr lang="hu-HU" dirty="0" smtClean="0"/>
            <a:t>Kisajátítás</a:t>
          </a:r>
          <a:endParaRPr lang="hu-HU" dirty="0"/>
        </a:p>
      </dgm:t>
    </dgm:pt>
    <dgm:pt modelId="{905CC595-6E48-44B8-B948-BD1D3EE04260}" type="parTrans" cxnId="{CF795E1E-F4C6-40C2-96B9-7394890AFC08}">
      <dgm:prSet/>
      <dgm:spPr/>
      <dgm:t>
        <a:bodyPr/>
        <a:lstStyle/>
        <a:p>
          <a:endParaRPr lang="hu-HU"/>
        </a:p>
      </dgm:t>
    </dgm:pt>
    <dgm:pt modelId="{99E301BB-C2BD-4B43-9F0D-E2BCF2A2679A}" type="sibTrans" cxnId="{CF795E1E-F4C6-40C2-96B9-7394890AFC08}">
      <dgm:prSet/>
      <dgm:spPr/>
      <dgm:t>
        <a:bodyPr/>
        <a:lstStyle/>
        <a:p>
          <a:endParaRPr lang="hu-HU"/>
        </a:p>
      </dgm:t>
    </dgm:pt>
    <dgm:pt modelId="{6153DF9F-1A43-4FF9-B633-0831B0A07329}">
      <dgm:prSet phldrT="[Szöveg]"/>
      <dgm:spPr/>
      <dgm:t>
        <a:bodyPr/>
        <a:lstStyle/>
        <a:p>
          <a:endParaRPr lang="hu-HU"/>
        </a:p>
      </dgm:t>
    </dgm:pt>
    <dgm:pt modelId="{6095C996-BBF9-403E-BC09-0BE0D3A2665F}" type="parTrans" cxnId="{B33D7264-5F6B-40E0-AC12-8E86513CB6D9}">
      <dgm:prSet/>
      <dgm:spPr/>
      <dgm:t>
        <a:bodyPr/>
        <a:lstStyle/>
        <a:p>
          <a:endParaRPr lang="hu-HU"/>
        </a:p>
      </dgm:t>
    </dgm:pt>
    <dgm:pt modelId="{9482AC56-C21C-44AB-BB34-319F0BFA861E}" type="sibTrans" cxnId="{B33D7264-5F6B-40E0-AC12-8E86513CB6D9}">
      <dgm:prSet/>
      <dgm:spPr/>
      <dgm:t>
        <a:bodyPr/>
        <a:lstStyle/>
        <a:p>
          <a:endParaRPr lang="hu-HU"/>
        </a:p>
      </dgm:t>
    </dgm:pt>
    <dgm:pt modelId="{12DF6274-6059-4C2D-A908-ABF49F1A62B0}">
      <dgm:prSet phldrT="[Szöveg]"/>
      <dgm:spPr/>
      <dgm:t>
        <a:bodyPr/>
        <a:lstStyle/>
        <a:p>
          <a:endParaRPr lang="hu-HU"/>
        </a:p>
      </dgm:t>
    </dgm:pt>
    <dgm:pt modelId="{B0DB0A56-2442-4A1C-9844-35195CA8154A}" type="parTrans" cxnId="{3533AE8B-4D3C-4AE3-B7E2-EC3D84D762A6}">
      <dgm:prSet/>
      <dgm:spPr/>
      <dgm:t>
        <a:bodyPr/>
        <a:lstStyle/>
        <a:p>
          <a:endParaRPr lang="hu-HU"/>
        </a:p>
      </dgm:t>
    </dgm:pt>
    <dgm:pt modelId="{009F3D79-BC95-4C6D-BF72-DF5CC9E0A87A}" type="sibTrans" cxnId="{3533AE8B-4D3C-4AE3-B7E2-EC3D84D762A6}">
      <dgm:prSet/>
      <dgm:spPr/>
      <dgm:t>
        <a:bodyPr/>
        <a:lstStyle/>
        <a:p>
          <a:endParaRPr lang="hu-HU"/>
        </a:p>
      </dgm:t>
    </dgm:pt>
    <dgm:pt modelId="{260E5EC3-610C-4866-A496-D728310F8E9B}">
      <dgm:prSet phldrT="[Szöveg]" phldr="1"/>
      <dgm:spPr/>
      <dgm:t>
        <a:bodyPr/>
        <a:lstStyle/>
        <a:p>
          <a:endParaRPr lang="hu-HU" dirty="0"/>
        </a:p>
      </dgm:t>
    </dgm:pt>
    <dgm:pt modelId="{37A9DB64-7617-49A9-ADFE-90402D7D044D}" type="parTrans" cxnId="{63C279C5-D4FA-4C9D-9B34-1F11948E5F5E}">
      <dgm:prSet/>
      <dgm:spPr/>
      <dgm:t>
        <a:bodyPr/>
        <a:lstStyle/>
        <a:p>
          <a:endParaRPr lang="hu-HU"/>
        </a:p>
      </dgm:t>
    </dgm:pt>
    <dgm:pt modelId="{44D56DF6-7828-47F2-A10C-6B8C0C9A8E9E}" type="sibTrans" cxnId="{63C279C5-D4FA-4C9D-9B34-1F11948E5F5E}">
      <dgm:prSet/>
      <dgm:spPr/>
      <dgm:t>
        <a:bodyPr/>
        <a:lstStyle/>
        <a:p>
          <a:endParaRPr lang="hu-HU"/>
        </a:p>
      </dgm:t>
    </dgm:pt>
    <dgm:pt modelId="{B90A7DFB-5B86-4C8C-AA77-13647456FDF6}" type="pres">
      <dgm:prSet presAssocID="{81602351-278A-4CBB-8760-211F68791EBD}" presName="Name0" presStyleCnt="0">
        <dgm:presLayoutVars>
          <dgm:chMax val="7"/>
          <dgm:chPref val="7"/>
          <dgm:dir/>
        </dgm:presLayoutVars>
      </dgm:prSet>
      <dgm:spPr/>
      <dgm:t>
        <a:bodyPr/>
        <a:lstStyle/>
        <a:p>
          <a:endParaRPr lang="hu-HU"/>
        </a:p>
      </dgm:t>
    </dgm:pt>
    <dgm:pt modelId="{86C8CB7D-C23E-4493-998B-9C99328F2C6C}" type="pres">
      <dgm:prSet presAssocID="{81602351-278A-4CBB-8760-211F68791EBD}" presName="Name1" presStyleCnt="0"/>
      <dgm:spPr/>
    </dgm:pt>
    <dgm:pt modelId="{587A595F-5EAF-41EA-9802-A8BA11840C60}" type="pres">
      <dgm:prSet presAssocID="{81602351-278A-4CBB-8760-211F68791EBD}" presName="cycle" presStyleCnt="0"/>
      <dgm:spPr/>
    </dgm:pt>
    <dgm:pt modelId="{95676DC8-9CA2-4038-A4D3-6662141F5896}" type="pres">
      <dgm:prSet presAssocID="{81602351-278A-4CBB-8760-211F68791EBD}" presName="srcNode" presStyleLbl="node1" presStyleIdx="0" presStyleCnt="7"/>
      <dgm:spPr/>
    </dgm:pt>
    <dgm:pt modelId="{F9C84065-4EE2-4308-A46A-76E85F708E6D}" type="pres">
      <dgm:prSet presAssocID="{81602351-278A-4CBB-8760-211F68791EBD}" presName="conn" presStyleLbl="parChTrans1D2" presStyleIdx="0" presStyleCnt="1"/>
      <dgm:spPr/>
      <dgm:t>
        <a:bodyPr/>
        <a:lstStyle/>
        <a:p>
          <a:endParaRPr lang="hu-HU"/>
        </a:p>
      </dgm:t>
    </dgm:pt>
    <dgm:pt modelId="{1769ED08-D400-4EDE-B518-F857D61B400B}" type="pres">
      <dgm:prSet presAssocID="{81602351-278A-4CBB-8760-211F68791EBD}" presName="extraNode" presStyleLbl="node1" presStyleIdx="0" presStyleCnt="7"/>
      <dgm:spPr/>
    </dgm:pt>
    <dgm:pt modelId="{EED076BB-3BFC-4040-A8A1-122401FC7DEF}" type="pres">
      <dgm:prSet presAssocID="{81602351-278A-4CBB-8760-211F68791EBD}" presName="dstNode" presStyleLbl="node1" presStyleIdx="0" presStyleCnt="7"/>
      <dgm:spPr/>
    </dgm:pt>
    <dgm:pt modelId="{27C8799A-4210-453F-8D00-EBEAB7EDDD36}" type="pres">
      <dgm:prSet presAssocID="{EAAD7794-595B-4F40-8F33-DD3321AB7E91}" presName="text_1" presStyleLbl="node1" presStyleIdx="0" presStyleCnt="7">
        <dgm:presLayoutVars>
          <dgm:bulletEnabled val="1"/>
        </dgm:presLayoutVars>
      </dgm:prSet>
      <dgm:spPr/>
      <dgm:t>
        <a:bodyPr/>
        <a:lstStyle/>
        <a:p>
          <a:endParaRPr lang="hu-HU"/>
        </a:p>
      </dgm:t>
    </dgm:pt>
    <dgm:pt modelId="{C9856C86-573A-4865-B55D-4AD471579CEF}" type="pres">
      <dgm:prSet presAssocID="{EAAD7794-595B-4F40-8F33-DD3321AB7E91}" presName="accent_1" presStyleCnt="0"/>
      <dgm:spPr/>
    </dgm:pt>
    <dgm:pt modelId="{C26C9CA5-43D7-4BD9-AABF-66DC1103EFF7}" type="pres">
      <dgm:prSet presAssocID="{EAAD7794-595B-4F40-8F33-DD3321AB7E91}" presName="accentRepeatNode" presStyleLbl="solidFgAcc1" presStyleIdx="0" presStyleCnt="7"/>
      <dgm:spPr/>
    </dgm:pt>
    <dgm:pt modelId="{0166810B-2F8E-4B92-A565-C9BAF4D5D6F9}" type="pres">
      <dgm:prSet presAssocID="{3E577668-E712-4E3A-94A6-396072ABF4E0}" presName="text_2" presStyleLbl="node1" presStyleIdx="1" presStyleCnt="7">
        <dgm:presLayoutVars>
          <dgm:bulletEnabled val="1"/>
        </dgm:presLayoutVars>
      </dgm:prSet>
      <dgm:spPr/>
      <dgm:t>
        <a:bodyPr/>
        <a:lstStyle/>
        <a:p>
          <a:endParaRPr lang="hu-HU"/>
        </a:p>
      </dgm:t>
    </dgm:pt>
    <dgm:pt modelId="{55406A2E-2C30-4498-9E46-CACA9E87A533}" type="pres">
      <dgm:prSet presAssocID="{3E577668-E712-4E3A-94A6-396072ABF4E0}" presName="accent_2" presStyleCnt="0"/>
      <dgm:spPr/>
    </dgm:pt>
    <dgm:pt modelId="{C8B6B345-9A51-422B-8842-E4813CF9BE83}" type="pres">
      <dgm:prSet presAssocID="{3E577668-E712-4E3A-94A6-396072ABF4E0}" presName="accentRepeatNode" presStyleLbl="solidFgAcc1" presStyleIdx="1" presStyleCnt="7"/>
      <dgm:spPr/>
    </dgm:pt>
    <dgm:pt modelId="{C6E1EF91-0FC7-4636-A1FB-B29C5C3DA981}" type="pres">
      <dgm:prSet presAssocID="{63933B2A-FDC4-476B-AFEA-440844562354}" presName="text_3" presStyleLbl="node1" presStyleIdx="2" presStyleCnt="7">
        <dgm:presLayoutVars>
          <dgm:bulletEnabled val="1"/>
        </dgm:presLayoutVars>
      </dgm:prSet>
      <dgm:spPr/>
      <dgm:t>
        <a:bodyPr/>
        <a:lstStyle/>
        <a:p>
          <a:endParaRPr lang="hu-HU"/>
        </a:p>
      </dgm:t>
    </dgm:pt>
    <dgm:pt modelId="{559A60A2-481F-4102-B8D4-BE1AE8192520}" type="pres">
      <dgm:prSet presAssocID="{63933B2A-FDC4-476B-AFEA-440844562354}" presName="accent_3" presStyleCnt="0"/>
      <dgm:spPr/>
    </dgm:pt>
    <dgm:pt modelId="{A07DCCD4-7828-4869-8EAC-C6A9819D7C0E}" type="pres">
      <dgm:prSet presAssocID="{63933B2A-FDC4-476B-AFEA-440844562354}" presName="accentRepeatNode" presStyleLbl="solidFgAcc1" presStyleIdx="2" presStyleCnt="7"/>
      <dgm:spPr/>
    </dgm:pt>
    <dgm:pt modelId="{583A466E-90C2-409E-B64A-FFE2C7932364}" type="pres">
      <dgm:prSet presAssocID="{6EFD4AC5-67BA-4EBD-8D18-B56E460584DF}" presName="text_4" presStyleLbl="node1" presStyleIdx="3" presStyleCnt="7">
        <dgm:presLayoutVars>
          <dgm:bulletEnabled val="1"/>
        </dgm:presLayoutVars>
      </dgm:prSet>
      <dgm:spPr/>
      <dgm:t>
        <a:bodyPr/>
        <a:lstStyle/>
        <a:p>
          <a:endParaRPr lang="hu-HU"/>
        </a:p>
      </dgm:t>
    </dgm:pt>
    <dgm:pt modelId="{D07A337A-42C4-458E-8009-EB9B7050C1E6}" type="pres">
      <dgm:prSet presAssocID="{6EFD4AC5-67BA-4EBD-8D18-B56E460584DF}" presName="accent_4" presStyleCnt="0"/>
      <dgm:spPr/>
    </dgm:pt>
    <dgm:pt modelId="{027933B1-589B-4C9E-B075-B1DE09E785B6}" type="pres">
      <dgm:prSet presAssocID="{6EFD4AC5-67BA-4EBD-8D18-B56E460584DF}" presName="accentRepeatNode" presStyleLbl="solidFgAcc1" presStyleIdx="3" presStyleCnt="7"/>
      <dgm:spPr/>
    </dgm:pt>
    <dgm:pt modelId="{459FE46B-C4E3-4B6A-BB1A-B9986D9F20E1}" type="pres">
      <dgm:prSet presAssocID="{E3AD73A1-4EE4-491E-9BB2-88AC22CDF1C6}" presName="text_5" presStyleLbl="node1" presStyleIdx="4" presStyleCnt="7" custScaleY="151192">
        <dgm:presLayoutVars>
          <dgm:bulletEnabled val="1"/>
        </dgm:presLayoutVars>
      </dgm:prSet>
      <dgm:spPr/>
      <dgm:t>
        <a:bodyPr/>
        <a:lstStyle/>
        <a:p>
          <a:endParaRPr lang="hu-HU"/>
        </a:p>
      </dgm:t>
    </dgm:pt>
    <dgm:pt modelId="{7DBD798D-AAAC-4899-BCD7-AB8FE55EF206}" type="pres">
      <dgm:prSet presAssocID="{E3AD73A1-4EE4-491E-9BB2-88AC22CDF1C6}" presName="accent_5" presStyleCnt="0"/>
      <dgm:spPr/>
    </dgm:pt>
    <dgm:pt modelId="{4E75D7E6-9FE2-4B25-ABEB-5E0F22F15685}" type="pres">
      <dgm:prSet presAssocID="{E3AD73A1-4EE4-491E-9BB2-88AC22CDF1C6}" presName="accentRepeatNode" presStyleLbl="solidFgAcc1" presStyleIdx="4" presStyleCnt="7"/>
      <dgm:spPr/>
    </dgm:pt>
    <dgm:pt modelId="{AD42C9AF-471E-44CF-B611-55D53942CFB2}" type="pres">
      <dgm:prSet presAssocID="{E964793A-3D08-4E7B-8880-B002F8286349}" presName="text_6" presStyleLbl="node1" presStyleIdx="5" presStyleCnt="7" custScaleY="86696">
        <dgm:presLayoutVars>
          <dgm:bulletEnabled val="1"/>
        </dgm:presLayoutVars>
      </dgm:prSet>
      <dgm:spPr/>
      <dgm:t>
        <a:bodyPr/>
        <a:lstStyle/>
        <a:p>
          <a:endParaRPr lang="hu-HU"/>
        </a:p>
      </dgm:t>
    </dgm:pt>
    <dgm:pt modelId="{78AD7CB7-DA3C-45B3-95CF-F861C907EF12}" type="pres">
      <dgm:prSet presAssocID="{E964793A-3D08-4E7B-8880-B002F8286349}" presName="accent_6" presStyleCnt="0"/>
      <dgm:spPr/>
    </dgm:pt>
    <dgm:pt modelId="{16DAF252-6DA0-4151-830B-3986021DBCF6}" type="pres">
      <dgm:prSet presAssocID="{E964793A-3D08-4E7B-8880-B002F8286349}" presName="accentRepeatNode" presStyleLbl="solidFgAcc1" presStyleIdx="5" presStyleCnt="7"/>
      <dgm:spPr/>
    </dgm:pt>
    <dgm:pt modelId="{02C38949-6F5A-4266-8AF8-9A9CB7891698}" type="pres">
      <dgm:prSet presAssocID="{6AAB9A24-4EE6-4B90-AD48-C03482DBD790}" presName="text_7" presStyleLbl="node1" presStyleIdx="6" presStyleCnt="7">
        <dgm:presLayoutVars>
          <dgm:bulletEnabled val="1"/>
        </dgm:presLayoutVars>
      </dgm:prSet>
      <dgm:spPr/>
      <dgm:t>
        <a:bodyPr/>
        <a:lstStyle/>
        <a:p>
          <a:endParaRPr lang="hu-HU"/>
        </a:p>
      </dgm:t>
    </dgm:pt>
    <dgm:pt modelId="{FD307C88-329C-4465-862E-F71C0A838822}" type="pres">
      <dgm:prSet presAssocID="{6AAB9A24-4EE6-4B90-AD48-C03482DBD790}" presName="accent_7" presStyleCnt="0"/>
      <dgm:spPr/>
    </dgm:pt>
    <dgm:pt modelId="{BA3BCD53-1703-4C3B-B9C7-B795C0E701E9}" type="pres">
      <dgm:prSet presAssocID="{6AAB9A24-4EE6-4B90-AD48-C03482DBD790}" presName="accentRepeatNode" presStyleLbl="solidFgAcc1" presStyleIdx="6" presStyleCnt="7"/>
      <dgm:spPr/>
    </dgm:pt>
  </dgm:ptLst>
  <dgm:cxnLst>
    <dgm:cxn modelId="{0AE50C8B-F0B3-4483-9BE1-CEEC19D4995D}" type="presOf" srcId="{E3AD73A1-4EE4-491E-9BB2-88AC22CDF1C6}" destId="{459FE46B-C4E3-4B6A-BB1A-B9986D9F20E1}" srcOrd="0" destOrd="0" presId="urn:microsoft.com/office/officeart/2008/layout/VerticalCurvedList"/>
    <dgm:cxn modelId="{E067408F-2567-40D6-B55A-77F5F8D2C0BA}" type="presOf" srcId="{3E577668-E712-4E3A-94A6-396072ABF4E0}" destId="{0166810B-2F8E-4B92-A565-C9BAF4D5D6F9}" srcOrd="0" destOrd="0" presId="urn:microsoft.com/office/officeart/2008/layout/VerticalCurvedList"/>
    <dgm:cxn modelId="{63C279C5-D4FA-4C9D-9B34-1F11948E5F5E}" srcId="{81602351-278A-4CBB-8760-211F68791EBD}" destId="{260E5EC3-610C-4866-A496-D728310F8E9B}" srcOrd="9" destOrd="0" parTransId="{37A9DB64-7617-49A9-ADFE-90402D7D044D}" sibTransId="{44D56DF6-7828-47F2-A10C-6B8C0C9A8E9E}"/>
    <dgm:cxn modelId="{9B2B8627-2B07-4817-8BFB-FA0CA9D0AF5C}" srcId="{81602351-278A-4CBB-8760-211F68791EBD}" destId="{E964793A-3D08-4E7B-8880-B002F8286349}" srcOrd="5" destOrd="0" parTransId="{9289B729-97FC-45DD-8CF5-8482C964C3E7}" sibTransId="{E4A09D16-47C0-4B29-AD04-1629F52DE19D}"/>
    <dgm:cxn modelId="{C22E6575-8DD1-452F-B90C-33FDE5E52F48}" srcId="{81602351-278A-4CBB-8760-211F68791EBD}" destId="{EAAD7794-595B-4F40-8F33-DD3321AB7E91}" srcOrd="0" destOrd="0" parTransId="{C2684AA1-8757-4BEF-85DD-E3CDD980CA29}" sibTransId="{A358D74F-22F2-4C4F-B27F-631BD010F45A}"/>
    <dgm:cxn modelId="{B33D7264-5F6B-40E0-AC12-8E86513CB6D9}" srcId="{81602351-278A-4CBB-8760-211F68791EBD}" destId="{6153DF9F-1A43-4FF9-B633-0831B0A07329}" srcOrd="7" destOrd="0" parTransId="{6095C996-BBF9-403E-BC09-0BE0D3A2665F}" sibTransId="{9482AC56-C21C-44AB-BB34-319F0BFA861E}"/>
    <dgm:cxn modelId="{57AEA615-5A6B-4A07-8870-F623716A91FE}" type="presOf" srcId="{6EFD4AC5-67BA-4EBD-8D18-B56E460584DF}" destId="{583A466E-90C2-409E-B64A-FFE2C7932364}" srcOrd="0" destOrd="0" presId="urn:microsoft.com/office/officeart/2008/layout/VerticalCurvedList"/>
    <dgm:cxn modelId="{57117AB8-CAF9-46CC-BCDC-F4027B1F83FC}" type="presOf" srcId="{EAAD7794-595B-4F40-8F33-DD3321AB7E91}" destId="{27C8799A-4210-453F-8D00-EBEAB7EDDD36}" srcOrd="0" destOrd="0" presId="urn:microsoft.com/office/officeart/2008/layout/VerticalCurvedList"/>
    <dgm:cxn modelId="{DDEA01E6-1D94-44A0-A3D8-C1C5A0984D7C}" type="presOf" srcId="{63933B2A-FDC4-476B-AFEA-440844562354}" destId="{C6E1EF91-0FC7-4636-A1FB-B29C5C3DA981}" srcOrd="0" destOrd="0" presId="urn:microsoft.com/office/officeart/2008/layout/VerticalCurvedList"/>
    <dgm:cxn modelId="{0395D108-A8B4-4979-B8C6-A5EACC27386B}" srcId="{81602351-278A-4CBB-8760-211F68791EBD}" destId="{63933B2A-FDC4-476B-AFEA-440844562354}" srcOrd="2" destOrd="0" parTransId="{6900D39F-AF32-44FA-96A6-A7B86469875D}" sibTransId="{F19A8EBC-2A98-482A-8C0D-EB3959499338}"/>
    <dgm:cxn modelId="{E4B7F125-6B14-4A38-A045-C911A26CA1D2}" type="presOf" srcId="{81602351-278A-4CBB-8760-211F68791EBD}" destId="{B90A7DFB-5B86-4C8C-AA77-13647456FDF6}" srcOrd="0" destOrd="0" presId="urn:microsoft.com/office/officeart/2008/layout/VerticalCurvedList"/>
    <dgm:cxn modelId="{0A6FF9CC-2248-42F3-A666-7FC4188C6EB7}" type="presOf" srcId="{A358D74F-22F2-4C4F-B27F-631BD010F45A}" destId="{F9C84065-4EE2-4308-A46A-76E85F708E6D}" srcOrd="0" destOrd="0" presId="urn:microsoft.com/office/officeart/2008/layout/VerticalCurvedList"/>
    <dgm:cxn modelId="{CF795E1E-F4C6-40C2-96B9-7394890AFC08}" srcId="{81602351-278A-4CBB-8760-211F68791EBD}" destId="{6AAB9A24-4EE6-4B90-AD48-C03482DBD790}" srcOrd="6" destOrd="0" parTransId="{905CC595-6E48-44B8-B948-BD1D3EE04260}" sibTransId="{99E301BB-C2BD-4B43-9F0D-E2BCF2A2679A}"/>
    <dgm:cxn modelId="{8C1017FF-C5D8-4263-81FF-EB26C84F561E}" type="presOf" srcId="{E964793A-3D08-4E7B-8880-B002F8286349}" destId="{AD42C9AF-471E-44CF-B611-55D53942CFB2}" srcOrd="0" destOrd="0" presId="urn:microsoft.com/office/officeart/2008/layout/VerticalCurvedList"/>
    <dgm:cxn modelId="{BCB25665-18DB-4FF4-B5B6-C4BBDE116F45}" srcId="{81602351-278A-4CBB-8760-211F68791EBD}" destId="{3E577668-E712-4E3A-94A6-396072ABF4E0}" srcOrd="1" destOrd="0" parTransId="{09B1D211-2F42-4532-877F-BCBD36E5F322}" sibTransId="{66C48F89-F371-4A95-9974-08D864706419}"/>
    <dgm:cxn modelId="{9183FE81-FC94-458C-A6B4-6C8691D583EC}" srcId="{81602351-278A-4CBB-8760-211F68791EBD}" destId="{E3AD73A1-4EE4-491E-9BB2-88AC22CDF1C6}" srcOrd="4" destOrd="0" parTransId="{D8F31706-694A-47B3-9899-8981322D9717}" sibTransId="{F52FE486-EFD0-4133-8121-51E2529D12ED}"/>
    <dgm:cxn modelId="{4602C169-892E-4AC3-B152-DF2F224553B0}" srcId="{81602351-278A-4CBB-8760-211F68791EBD}" destId="{6EFD4AC5-67BA-4EBD-8D18-B56E460584DF}" srcOrd="3" destOrd="0" parTransId="{44423759-1B47-4FC4-86C2-4DA0BC194815}" sibTransId="{DA5B9412-FFA3-4197-AF85-397FF2BB202E}"/>
    <dgm:cxn modelId="{8D735245-92E5-43A5-A5CF-D59DCA51402A}" type="presOf" srcId="{6AAB9A24-4EE6-4B90-AD48-C03482DBD790}" destId="{02C38949-6F5A-4266-8AF8-9A9CB7891698}" srcOrd="0" destOrd="0" presId="urn:microsoft.com/office/officeart/2008/layout/VerticalCurvedList"/>
    <dgm:cxn modelId="{3533AE8B-4D3C-4AE3-B7E2-EC3D84D762A6}" srcId="{81602351-278A-4CBB-8760-211F68791EBD}" destId="{12DF6274-6059-4C2D-A908-ABF49F1A62B0}" srcOrd="8" destOrd="0" parTransId="{B0DB0A56-2442-4A1C-9844-35195CA8154A}" sibTransId="{009F3D79-BC95-4C6D-BF72-DF5CC9E0A87A}"/>
    <dgm:cxn modelId="{A2059857-1B85-4774-A6D3-B23F815BD7C7}" type="presParOf" srcId="{B90A7DFB-5B86-4C8C-AA77-13647456FDF6}" destId="{86C8CB7D-C23E-4493-998B-9C99328F2C6C}" srcOrd="0" destOrd="0" presId="urn:microsoft.com/office/officeart/2008/layout/VerticalCurvedList"/>
    <dgm:cxn modelId="{471A9E60-F632-467B-8487-2F79DF57654D}" type="presParOf" srcId="{86C8CB7D-C23E-4493-998B-9C99328F2C6C}" destId="{587A595F-5EAF-41EA-9802-A8BA11840C60}" srcOrd="0" destOrd="0" presId="urn:microsoft.com/office/officeart/2008/layout/VerticalCurvedList"/>
    <dgm:cxn modelId="{6E8E0817-F2DF-4B82-A22E-072257C50E03}" type="presParOf" srcId="{587A595F-5EAF-41EA-9802-A8BA11840C60}" destId="{95676DC8-9CA2-4038-A4D3-6662141F5896}" srcOrd="0" destOrd="0" presId="urn:microsoft.com/office/officeart/2008/layout/VerticalCurvedList"/>
    <dgm:cxn modelId="{60AFE2A4-460F-401F-9D98-C8F5C3285754}" type="presParOf" srcId="{587A595F-5EAF-41EA-9802-A8BA11840C60}" destId="{F9C84065-4EE2-4308-A46A-76E85F708E6D}" srcOrd="1" destOrd="0" presId="urn:microsoft.com/office/officeart/2008/layout/VerticalCurvedList"/>
    <dgm:cxn modelId="{B6AC77EF-0800-4C1A-B6FF-A8615C575F17}" type="presParOf" srcId="{587A595F-5EAF-41EA-9802-A8BA11840C60}" destId="{1769ED08-D400-4EDE-B518-F857D61B400B}" srcOrd="2" destOrd="0" presId="urn:microsoft.com/office/officeart/2008/layout/VerticalCurvedList"/>
    <dgm:cxn modelId="{A999F541-2009-4938-BABF-1A1E98D54B2B}" type="presParOf" srcId="{587A595F-5EAF-41EA-9802-A8BA11840C60}" destId="{EED076BB-3BFC-4040-A8A1-122401FC7DEF}" srcOrd="3" destOrd="0" presId="urn:microsoft.com/office/officeart/2008/layout/VerticalCurvedList"/>
    <dgm:cxn modelId="{806DF32E-BB27-48B0-9313-CF284BB83854}" type="presParOf" srcId="{86C8CB7D-C23E-4493-998B-9C99328F2C6C}" destId="{27C8799A-4210-453F-8D00-EBEAB7EDDD36}" srcOrd="1" destOrd="0" presId="urn:microsoft.com/office/officeart/2008/layout/VerticalCurvedList"/>
    <dgm:cxn modelId="{CB7EC498-10BB-45E3-A420-CF55D44F4871}" type="presParOf" srcId="{86C8CB7D-C23E-4493-998B-9C99328F2C6C}" destId="{C9856C86-573A-4865-B55D-4AD471579CEF}" srcOrd="2" destOrd="0" presId="urn:microsoft.com/office/officeart/2008/layout/VerticalCurvedList"/>
    <dgm:cxn modelId="{10469858-4E5D-42A7-AC43-85A01D867F98}" type="presParOf" srcId="{C9856C86-573A-4865-B55D-4AD471579CEF}" destId="{C26C9CA5-43D7-4BD9-AABF-66DC1103EFF7}" srcOrd="0" destOrd="0" presId="urn:microsoft.com/office/officeart/2008/layout/VerticalCurvedList"/>
    <dgm:cxn modelId="{A7C70D71-A769-47A5-B200-79B76D055D4A}" type="presParOf" srcId="{86C8CB7D-C23E-4493-998B-9C99328F2C6C}" destId="{0166810B-2F8E-4B92-A565-C9BAF4D5D6F9}" srcOrd="3" destOrd="0" presId="urn:microsoft.com/office/officeart/2008/layout/VerticalCurvedList"/>
    <dgm:cxn modelId="{29D9B7D3-8673-414E-BC62-50967684BD6C}" type="presParOf" srcId="{86C8CB7D-C23E-4493-998B-9C99328F2C6C}" destId="{55406A2E-2C30-4498-9E46-CACA9E87A533}" srcOrd="4" destOrd="0" presId="urn:microsoft.com/office/officeart/2008/layout/VerticalCurvedList"/>
    <dgm:cxn modelId="{B97DAAF9-5262-4D2C-9138-38DDEFB2F181}" type="presParOf" srcId="{55406A2E-2C30-4498-9E46-CACA9E87A533}" destId="{C8B6B345-9A51-422B-8842-E4813CF9BE83}" srcOrd="0" destOrd="0" presId="urn:microsoft.com/office/officeart/2008/layout/VerticalCurvedList"/>
    <dgm:cxn modelId="{8505EC50-5CCF-45DA-90EE-420A8B893D83}" type="presParOf" srcId="{86C8CB7D-C23E-4493-998B-9C99328F2C6C}" destId="{C6E1EF91-0FC7-4636-A1FB-B29C5C3DA981}" srcOrd="5" destOrd="0" presId="urn:microsoft.com/office/officeart/2008/layout/VerticalCurvedList"/>
    <dgm:cxn modelId="{929E86D5-4C8E-48E2-97E0-0811A61AF67A}" type="presParOf" srcId="{86C8CB7D-C23E-4493-998B-9C99328F2C6C}" destId="{559A60A2-481F-4102-B8D4-BE1AE8192520}" srcOrd="6" destOrd="0" presId="urn:microsoft.com/office/officeart/2008/layout/VerticalCurvedList"/>
    <dgm:cxn modelId="{9D3CA0A4-EBB2-445C-A4C4-2C2EE4C0C407}" type="presParOf" srcId="{559A60A2-481F-4102-B8D4-BE1AE8192520}" destId="{A07DCCD4-7828-4869-8EAC-C6A9819D7C0E}" srcOrd="0" destOrd="0" presId="urn:microsoft.com/office/officeart/2008/layout/VerticalCurvedList"/>
    <dgm:cxn modelId="{412DD73C-2BB9-405D-BD14-ACCCEFD985EE}" type="presParOf" srcId="{86C8CB7D-C23E-4493-998B-9C99328F2C6C}" destId="{583A466E-90C2-409E-B64A-FFE2C7932364}" srcOrd="7" destOrd="0" presId="urn:microsoft.com/office/officeart/2008/layout/VerticalCurvedList"/>
    <dgm:cxn modelId="{04DA4113-7D12-403D-A430-330C6D34961D}" type="presParOf" srcId="{86C8CB7D-C23E-4493-998B-9C99328F2C6C}" destId="{D07A337A-42C4-458E-8009-EB9B7050C1E6}" srcOrd="8" destOrd="0" presId="urn:microsoft.com/office/officeart/2008/layout/VerticalCurvedList"/>
    <dgm:cxn modelId="{747BFA8A-3921-48B6-AC83-4AAFFC013838}" type="presParOf" srcId="{D07A337A-42C4-458E-8009-EB9B7050C1E6}" destId="{027933B1-589B-4C9E-B075-B1DE09E785B6}" srcOrd="0" destOrd="0" presId="urn:microsoft.com/office/officeart/2008/layout/VerticalCurvedList"/>
    <dgm:cxn modelId="{1A4519E4-D26E-4DF4-A0B0-B2D6B9755A5B}" type="presParOf" srcId="{86C8CB7D-C23E-4493-998B-9C99328F2C6C}" destId="{459FE46B-C4E3-4B6A-BB1A-B9986D9F20E1}" srcOrd="9" destOrd="0" presId="urn:microsoft.com/office/officeart/2008/layout/VerticalCurvedList"/>
    <dgm:cxn modelId="{8020D440-DDBD-416F-9E9E-96C4EF61C803}" type="presParOf" srcId="{86C8CB7D-C23E-4493-998B-9C99328F2C6C}" destId="{7DBD798D-AAAC-4899-BCD7-AB8FE55EF206}" srcOrd="10" destOrd="0" presId="urn:microsoft.com/office/officeart/2008/layout/VerticalCurvedList"/>
    <dgm:cxn modelId="{2FC35867-4366-49E8-BF63-19F81550E0FD}" type="presParOf" srcId="{7DBD798D-AAAC-4899-BCD7-AB8FE55EF206}" destId="{4E75D7E6-9FE2-4B25-ABEB-5E0F22F15685}" srcOrd="0" destOrd="0" presId="urn:microsoft.com/office/officeart/2008/layout/VerticalCurvedList"/>
    <dgm:cxn modelId="{1B20E48E-8506-427C-A3F2-2C2FA4B8A4EF}" type="presParOf" srcId="{86C8CB7D-C23E-4493-998B-9C99328F2C6C}" destId="{AD42C9AF-471E-44CF-B611-55D53942CFB2}" srcOrd="11" destOrd="0" presId="urn:microsoft.com/office/officeart/2008/layout/VerticalCurvedList"/>
    <dgm:cxn modelId="{A95FE167-1038-48C1-901E-B7AC19DEDC29}" type="presParOf" srcId="{86C8CB7D-C23E-4493-998B-9C99328F2C6C}" destId="{78AD7CB7-DA3C-45B3-95CF-F861C907EF12}" srcOrd="12" destOrd="0" presId="urn:microsoft.com/office/officeart/2008/layout/VerticalCurvedList"/>
    <dgm:cxn modelId="{13B0B59B-19B0-4B57-8CDB-8B72852E4BDD}" type="presParOf" srcId="{78AD7CB7-DA3C-45B3-95CF-F861C907EF12}" destId="{16DAF252-6DA0-4151-830B-3986021DBCF6}" srcOrd="0" destOrd="0" presId="urn:microsoft.com/office/officeart/2008/layout/VerticalCurvedList"/>
    <dgm:cxn modelId="{4AA72A11-3043-44EC-8031-1D760C1BCCF3}" type="presParOf" srcId="{86C8CB7D-C23E-4493-998B-9C99328F2C6C}" destId="{02C38949-6F5A-4266-8AF8-9A9CB7891698}" srcOrd="13" destOrd="0" presId="urn:microsoft.com/office/officeart/2008/layout/VerticalCurvedList"/>
    <dgm:cxn modelId="{2C5EEDDC-3320-474E-8A78-48A8C8D3A84C}" type="presParOf" srcId="{86C8CB7D-C23E-4493-998B-9C99328F2C6C}" destId="{FD307C88-329C-4465-862E-F71C0A838822}" srcOrd="14" destOrd="0" presId="urn:microsoft.com/office/officeart/2008/layout/VerticalCurvedList"/>
    <dgm:cxn modelId="{A0906A1A-2CC7-4F25-8898-22F8F2134C11}" type="presParOf" srcId="{FD307C88-329C-4465-862E-F71C0A838822}" destId="{BA3BCD53-1703-4C3B-B9C7-B795C0E701E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02E59A-03C1-47EA-A5FA-8735BFEA407B}"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hu-HU"/>
        </a:p>
      </dgm:t>
    </dgm:pt>
    <dgm:pt modelId="{BB1C4D45-5738-4E76-87A8-F5FC4CC26F6B}">
      <dgm:prSet/>
      <dgm:spPr/>
      <dgm:t>
        <a:bodyPr/>
        <a:lstStyle/>
        <a:p>
          <a:pPr rtl="0"/>
          <a:r>
            <a:rPr lang="en-US" dirty="0" err="1" smtClean="0"/>
            <a:t>Tulajdonszerzési</a:t>
          </a:r>
          <a:r>
            <a:rPr lang="en-US" dirty="0" smtClean="0"/>
            <a:t> </a:t>
          </a:r>
          <a:r>
            <a:rPr lang="en-US" dirty="0" err="1" smtClean="0"/>
            <a:t>módok</a:t>
          </a:r>
          <a:r>
            <a:rPr lang="hu-HU" dirty="0" smtClean="0"/>
            <a:t/>
          </a:r>
          <a:br>
            <a:rPr lang="hu-HU" dirty="0" smtClean="0"/>
          </a:br>
          <a:endParaRPr lang="hu-HU" dirty="0"/>
        </a:p>
      </dgm:t>
    </dgm:pt>
    <dgm:pt modelId="{A6F396E7-564B-41FB-929B-3F37022C0D37}" type="parTrans" cxnId="{16D513F3-3D9B-45A6-8F58-380E5C4AA5EF}">
      <dgm:prSet/>
      <dgm:spPr/>
      <dgm:t>
        <a:bodyPr/>
        <a:lstStyle/>
        <a:p>
          <a:endParaRPr lang="hu-HU"/>
        </a:p>
      </dgm:t>
    </dgm:pt>
    <dgm:pt modelId="{7460C4CA-6C41-4D0D-9BF5-E1117CFBCEAD}" type="sibTrans" cxnId="{16D513F3-3D9B-45A6-8F58-380E5C4AA5EF}">
      <dgm:prSet/>
      <dgm:spPr/>
      <dgm:t>
        <a:bodyPr/>
        <a:lstStyle/>
        <a:p>
          <a:endParaRPr lang="hu-HU"/>
        </a:p>
      </dgm:t>
    </dgm:pt>
    <dgm:pt modelId="{EF3D0574-78F6-4D9C-ABD2-E718EE6E5B58}">
      <dgm:prSet/>
      <dgm:spPr/>
      <dgm:t>
        <a:bodyPr/>
        <a:lstStyle/>
        <a:p>
          <a:pPr rtl="0"/>
          <a:r>
            <a:rPr lang="en-US" dirty="0" err="1" smtClean="0"/>
            <a:t>Eredeti</a:t>
          </a:r>
          <a:r>
            <a:rPr lang="en-US" dirty="0" smtClean="0"/>
            <a:t> </a:t>
          </a:r>
          <a:r>
            <a:rPr lang="en-US" dirty="0" err="1" smtClean="0"/>
            <a:t>tulajdonszerzési</a:t>
          </a:r>
          <a:r>
            <a:rPr lang="en-US" dirty="0" smtClean="0"/>
            <a:t> </a:t>
          </a:r>
          <a:r>
            <a:rPr lang="en-US" dirty="0" err="1" smtClean="0"/>
            <a:t>mód</a:t>
          </a:r>
          <a:r>
            <a:rPr lang="hu-HU" dirty="0" smtClean="0"/>
            <a:t/>
          </a:r>
          <a:br>
            <a:rPr lang="hu-HU" dirty="0" smtClean="0"/>
          </a:br>
          <a:endParaRPr lang="hu-HU" dirty="0"/>
        </a:p>
      </dgm:t>
    </dgm:pt>
    <dgm:pt modelId="{101FF831-98D3-465B-AD29-561F14C8822C}" type="parTrans" cxnId="{054AC189-70AA-406C-83AD-408D57B45681}">
      <dgm:prSet/>
      <dgm:spPr/>
      <dgm:t>
        <a:bodyPr/>
        <a:lstStyle/>
        <a:p>
          <a:endParaRPr lang="hu-HU"/>
        </a:p>
      </dgm:t>
    </dgm:pt>
    <dgm:pt modelId="{34F5C37B-73B3-40AC-8D53-8AE527886958}" type="sibTrans" cxnId="{054AC189-70AA-406C-83AD-408D57B45681}">
      <dgm:prSet/>
      <dgm:spPr/>
      <dgm:t>
        <a:bodyPr/>
        <a:lstStyle/>
        <a:p>
          <a:endParaRPr lang="hu-HU"/>
        </a:p>
      </dgm:t>
    </dgm:pt>
    <dgm:pt modelId="{976C837C-9ECD-4619-803E-77C2E102B4FC}">
      <dgm:prSet/>
      <dgm:spPr/>
      <dgm:t>
        <a:bodyPr/>
        <a:lstStyle/>
        <a:p>
          <a:pPr rtl="0"/>
          <a:r>
            <a:rPr lang="en-US" dirty="0" err="1" smtClean="0"/>
            <a:t>Származékos</a:t>
          </a:r>
          <a:r>
            <a:rPr lang="en-US" dirty="0" smtClean="0"/>
            <a:t> </a:t>
          </a:r>
          <a:r>
            <a:rPr lang="en-US" dirty="0" err="1" smtClean="0"/>
            <a:t>tulajdonszerzési</a:t>
          </a:r>
          <a:r>
            <a:rPr lang="en-US" dirty="0" smtClean="0"/>
            <a:t> </a:t>
          </a:r>
          <a:r>
            <a:rPr lang="en-US" dirty="0" err="1" smtClean="0"/>
            <a:t>mód</a:t>
          </a:r>
          <a:endParaRPr lang="hu-HU" dirty="0"/>
        </a:p>
      </dgm:t>
    </dgm:pt>
    <dgm:pt modelId="{B337680D-6D22-43B5-AEBE-06374D38086F}" type="parTrans" cxnId="{162B320A-B443-41FE-B56C-84AA8367EFE2}">
      <dgm:prSet/>
      <dgm:spPr/>
      <dgm:t>
        <a:bodyPr/>
        <a:lstStyle/>
        <a:p>
          <a:endParaRPr lang="hu-HU"/>
        </a:p>
      </dgm:t>
    </dgm:pt>
    <dgm:pt modelId="{14BB95F7-1229-4BCB-AA5F-0A316BF66281}" type="sibTrans" cxnId="{162B320A-B443-41FE-B56C-84AA8367EFE2}">
      <dgm:prSet/>
      <dgm:spPr/>
      <dgm:t>
        <a:bodyPr/>
        <a:lstStyle/>
        <a:p>
          <a:endParaRPr lang="hu-HU"/>
        </a:p>
      </dgm:t>
    </dgm:pt>
    <dgm:pt modelId="{14B681C0-56D3-4E9D-B080-1B978E3FEDAE}" type="pres">
      <dgm:prSet presAssocID="{7C02E59A-03C1-47EA-A5FA-8735BFEA407B}" presName="Name0" presStyleCnt="0">
        <dgm:presLayoutVars>
          <dgm:orgChart val="1"/>
          <dgm:chPref val="1"/>
          <dgm:dir/>
          <dgm:animOne val="branch"/>
          <dgm:animLvl val="lvl"/>
          <dgm:resizeHandles/>
        </dgm:presLayoutVars>
      </dgm:prSet>
      <dgm:spPr/>
      <dgm:t>
        <a:bodyPr/>
        <a:lstStyle/>
        <a:p>
          <a:endParaRPr lang="hu-HU"/>
        </a:p>
      </dgm:t>
    </dgm:pt>
    <dgm:pt modelId="{7B1BF822-7F01-456E-A253-F6B3386B327D}" type="pres">
      <dgm:prSet presAssocID="{BB1C4D45-5738-4E76-87A8-F5FC4CC26F6B}" presName="hierRoot1" presStyleCnt="0">
        <dgm:presLayoutVars>
          <dgm:hierBranch val="init"/>
        </dgm:presLayoutVars>
      </dgm:prSet>
      <dgm:spPr/>
    </dgm:pt>
    <dgm:pt modelId="{234C74CF-399F-427A-8329-97C505AE9EF8}" type="pres">
      <dgm:prSet presAssocID="{BB1C4D45-5738-4E76-87A8-F5FC4CC26F6B}" presName="rootComposite1" presStyleCnt="0"/>
      <dgm:spPr/>
    </dgm:pt>
    <dgm:pt modelId="{DF0F64AF-1589-47A8-8D78-2BDAA7BDDB63}" type="pres">
      <dgm:prSet presAssocID="{BB1C4D45-5738-4E76-87A8-F5FC4CC26F6B}" presName="rootText1" presStyleLbl="alignAcc1" presStyleIdx="0" presStyleCnt="0" custLinFactY="-100000" custLinFactNeighborX="55988" custLinFactNeighborY="-114640">
        <dgm:presLayoutVars>
          <dgm:chPref val="3"/>
        </dgm:presLayoutVars>
      </dgm:prSet>
      <dgm:spPr/>
      <dgm:t>
        <a:bodyPr/>
        <a:lstStyle/>
        <a:p>
          <a:endParaRPr lang="hu-HU"/>
        </a:p>
      </dgm:t>
    </dgm:pt>
    <dgm:pt modelId="{3724890E-E829-44BC-B3D5-B08F7C8A3E67}" type="pres">
      <dgm:prSet presAssocID="{BB1C4D45-5738-4E76-87A8-F5FC4CC26F6B}" presName="topArc1" presStyleLbl="parChTrans1D1" presStyleIdx="0" presStyleCnt="6"/>
      <dgm:spPr/>
    </dgm:pt>
    <dgm:pt modelId="{EB8DA583-FD57-4639-B8BC-6991ECBAC026}" type="pres">
      <dgm:prSet presAssocID="{BB1C4D45-5738-4E76-87A8-F5FC4CC26F6B}" presName="bottomArc1" presStyleLbl="parChTrans1D1" presStyleIdx="1" presStyleCnt="6"/>
      <dgm:spPr/>
    </dgm:pt>
    <dgm:pt modelId="{BC7F8C5B-2451-4380-9DD8-CFDDB1558B27}" type="pres">
      <dgm:prSet presAssocID="{BB1C4D45-5738-4E76-87A8-F5FC4CC26F6B}" presName="topConnNode1" presStyleLbl="node1" presStyleIdx="0" presStyleCnt="0"/>
      <dgm:spPr/>
      <dgm:t>
        <a:bodyPr/>
        <a:lstStyle/>
        <a:p>
          <a:endParaRPr lang="hu-HU"/>
        </a:p>
      </dgm:t>
    </dgm:pt>
    <dgm:pt modelId="{7549D9DA-EED6-4F26-A4F3-B2D5E61F2D15}" type="pres">
      <dgm:prSet presAssocID="{BB1C4D45-5738-4E76-87A8-F5FC4CC26F6B}" presName="hierChild2" presStyleCnt="0"/>
      <dgm:spPr/>
    </dgm:pt>
    <dgm:pt modelId="{EC2748E3-6391-4EED-859D-9640519DC57B}" type="pres">
      <dgm:prSet presAssocID="{BB1C4D45-5738-4E76-87A8-F5FC4CC26F6B}" presName="hierChild3" presStyleCnt="0"/>
      <dgm:spPr/>
    </dgm:pt>
    <dgm:pt modelId="{08D8D739-B9DA-40DA-8434-4E46A0185042}" type="pres">
      <dgm:prSet presAssocID="{EF3D0574-78F6-4D9C-ABD2-E718EE6E5B58}" presName="hierRoot1" presStyleCnt="0">
        <dgm:presLayoutVars>
          <dgm:hierBranch val="init"/>
        </dgm:presLayoutVars>
      </dgm:prSet>
      <dgm:spPr/>
    </dgm:pt>
    <dgm:pt modelId="{ACF4EC9E-5CE2-4FC0-BFFC-DF39EC706C80}" type="pres">
      <dgm:prSet presAssocID="{EF3D0574-78F6-4D9C-ABD2-E718EE6E5B58}" presName="rootComposite1" presStyleCnt="0"/>
      <dgm:spPr/>
    </dgm:pt>
    <dgm:pt modelId="{9E77C6BB-E2EE-4622-AFFE-CDB204E045C6}" type="pres">
      <dgm:prSet presAssocID="{EF3D0574-78F6-4D9C-ABD2-E718EE6E5B58}" presName="rootText1" presStyleLbl="alignAcc1" presStyleIdx="0" presStyleCnt="0" custLinFactX="-37022" custLinFactNeighborX="-100000" custLinFactNeighborY="-41271">
        <dgm:presLayoutVars>
          <dgm:chPref val="3"/>
        </dgm:presLayoutVars>
      </dgm:prSet>
      <dgm:spPr/>
      <dgm:t>
        <a:bodyPr/>
        <a:lstStyle/>
        <a:p>
          <a:endParaRPr lang="hu-HU"/>
        </a:p>
      </dgm:t>
    </dgm:pt>
    <dgm:pt modelId="{0FFEC37E-EB41-4212-99E7-C180ED06B76F}" type="pres">
      <dgm:prSet presAssocID="{EF3D0574-78F6-4D9C-ABD2-E718EE6E5B58}" presName="topArc1" presStyleLbl="parChTrans1D1" presStyleIdx="2" presStyleCnt="6"/>
      <dgm:spPr/>
    </dgm:pt>
    <dgm:pt modelId="{129F58CE-857E-4545-826C-D9E11EC30887}" type="pres">
      <dgm:prSet presAssocID="{EF3D0574-78F6-4D9C-ABD2-E718EE6E5B58}" presName="bottomArc1" presStyleLbl="parChTrans1D1" presStyleIdx="3" presStyleCnt="6"/>
      <dgm:spPr/>
    </dgm:pt>
    <dgm:pt modelId="{DE584CDE-F31D-491C-B41C-DD4C2B560DD3}" type="pres">
      <dgm:prSet presAssocID="{EF3D0574-78F6-4D9C-ABD2-E718EE6E5B58}" presName="topConnNode1" presStyleLbl="node1" presStyleIdx="0" presStyleCnt="0"/>
      <dgm:spPr/>
      <dgm:t>
        <a:bodyPr/>
        <a:lstStyle/>
        <a:p>
          <a:endParaRPr lang="hu-HU"/>
        </a:p>
      </dgm:t>
    </dgm:pt>
    <dgm:pt modelId="{2A6F4CC8-3093-4850-A455-DE3C056C6E5E}" type="pres">
      <dgm:prSet presAssocID="{EF3D0574-78F6-4D9C-ABD2-E718EE6E5B58}" presName="hierChild2" presStyleCnt="0"/>
      <dgm:spPr/>
    </dgm:pt>
    <dgm:pt modelId="{AD8B6EB9-46EA-4A10-97EE-FACEBB26C949}" type="pres">
      <dgm:prSet presAssocID="{EF3D0574-78F6-4D9C-ABD2-E718EE6E5B58}" presName="hierChild3" presStyleCnt="0"/>
      <dgm:spPr/>
    </dgm:pt>
    <dgm:pt modelId="{5A7F1057-BCB8-4A02-85DF-F3188579C419}" type="pres">
      <dgm:prSet presAssocID="{976C837C-9ECD-4619-803E-77C2E102B4FC}" presName="hierRoot1" presStyleCnt="0">
        <dgm:presLayoutVars>
          <dgm:hierBranch val="init"/>
        </dgm:presLayoutVars>
      </dgm:prSet>
      <dgm:spPr/>
    </dgm:pt>
    <dgm:pt modelId="{B1AA5322-DA7E-4021-9DC6-27C1921E0082}" type="pres">
      <dgm:prSet presAssocID="{976C837C-9ECD-4619-803E-77C2E102B4FC}" presName="rootComposite1" presStyleCnt="0"/>
      <dgm:spPr/>
    </dgm:pt>
    <dgm:pt modelId="{7EFFD975-920C-4CA7-BB8B-14A121B780D6}" type="pres">
      <dgm:prSet presAssocID="{976C837C-9ECD-4619-803E-77C2E102B4FC}" presName="rootText1" presStyleLbl="alignAcc1" presStyleIdx="0" presStyleCnt="0" custLinFactX="-36505" custLinFactNeighborX="-100000" custLinFactNeighborY="-55335">
        <dgm:presLayoutVars>
          <dgm:chPref val="3"/>
        </dgm:presLayoutVars>
      </dgm:prSet>
      <dgm:spPr/>
      <dgm:t>
        <a:bodyPr/>
        <a:lstStyle/>
        <a:p>
          <a:endParaRPr lang="hu-HU"/>
        </a:p>
      </dgm:t>
    </dgm:pt>
    <dgm:pt modelId="{7DDB5FCC-98BC-47E0-B295-A6B86FDFBDDD}" type="pres">
      <dgm:prSet presAssocID="{976C837C-9ECD-4619-803E-77C2E102B4FC}" presName="topArc1" presStyleLbl="parChTrans1D1" presStyleIdx="4" presStyleCnt="6"/>
      <dgm:spPr/>
    </dgm:pt>
    <dgm:pt modelId="{4C8FA7A8-D075-43D8-B2F2-C4E222AA7B74}" type="pres">
      <dgm:prSet presAssocID="{976C837C-9ECD-4619-803E-77C2E102B4FC}" presName="bottomArc1" presStyleLbl="parChTrans1D1" presStyleIdx="5" presStyleCnt="6"/>
      <dgm:spPr/>
    </dgm:pt>
    <dgm:pt modelId="{64B623F4-BFB6-428F-9049-85539B21FBCB}" type="pres">
      <dgm:prSet presAssocID="{976C837C-9ECD-4619-803E-77C2E102B4FC}" presName="topConnNode1" presStyleLbl="node1" presStyleIdx="0" presStyleCnt="0"/>
      <dgm:spPr/>
      <dgm:t>
        <a:bodyPr/>
        <a:lstStyle/>
        <a:p>
          <a:endParaRPr lang="hu-HU"/>
        </a:p>
      </dgm:t>
    </dgm:pt>
    <dgm:pt modelId="{2081D5E3-044B-4F57-BBA8-C2D1831F5C4A}" type="pres">
      <dgm:prSet presAssocID="{976C837C-9ECD-4619-803E-77C2E102B4FC}" presName="hierChild2" presStyleCnt="0"/>
      <dgm:spPr/>
    </dgm:pt>
    <dgm:pt modelId="{D796AF7C-DB7E-4565-B6CF-427F2544EEE7}" type="pres">
      <dgm:prSet presAssocID="{976C837C-9ECD-4619-803E-77C2E102B4FC}" presName="hierChild3" presStyleCnt="0"/>
      <dgm:spPr/>
    </dgm:pt>
  </dgm:ptLst>
  <dgm:cxnLst>
    <dgm:cxn modelId="{054AC189-70AA-406C-83AD-408D57B45681}" srcId="{7C02E59A-03C1-47EA-A5FA-8735BFEA407B}" destId="{EF3D0574-78F6-4D9C-ABD2-E718EE6E5B58}" srcOrd="1" destOrd="0" parTransId="{101FF831-98D3-465B-AD29-561F14C8822C}" sibTransId="{34F5C37B-73B3-40AC-8D53-8AE527886958}"/>
    <dgm:cxn modelId="{6DD60AD8-19F1-4B9A-BA90-D6E33559C1D7}" type="presOf" srcId="{976C837C-9ECD-4619-803E-77C2E102B4FC}" destId="{64B623F4-BFB6-428F-9049-85539B21FBCB}" srcOrd="1" destOrd="0" presId="urn:microsoft.com/office/officeart/2008/layout/HalfCircleOrganizationChart"/>
    <dgm:cxn modelId="{18BA0243-C45A-4CE3-8DF5-58BE4EB38676}" type="presOf" srcId="{7C02E59A-03C1-47EA-A5FA-8735BFEA407B}" destId="{14B681C0-56D3-4E9D-B080-1B978E3FEDAE}" srcOrd="0" destOrd="0" presId="urn:microsoft.com/office/officeart/2008/layout/HalfCircleOrganizationChart"/>
    <dgm:cxn modelId="{3331C6C7-97EA-417D-AC49-A82FFED0499D}" type="presOf" srcId="{BB1C4D45-5738-4E76-87A8-F5FC4CC26F6B}" destId="{BC7F8C5B-2451-4380-9DD8-CFDDB1558B27}" srcOrd="1" destOrd="0" presId="urn:microsoft.com/office/officeart/2008/layout/HalfCircleOrganizationChart"/>
    <dgm:cxn modelId="{16D513F3-3D9B-45A6-8F58-380E5C4AA5EF}" srcId="{7C02E59A-03C1-47EA-A5FA-8735BFEA407B}" destId="{BB1C4D45-5738-4E76-87A8-F5FC4CC26F6B}" srcOrd="0" destOrd="0" parTransId="{A6F396E7-564B-41FB-929B-3F37022C0D37}" sibTransId="{7460C4CA-6C41-4D0D-9BF5-E1117CFBCEAD}"/>
    <dgm:cxn modelId="{B71F32E2-6CD6-41B7-BAC9-C4D14DBF7EF9}" type="presOf" srcId="{976C837C-9ECD-4619-803E-77C2E102B4FC}" destId="{7EFFD975-920C-4CA7-BB8B-14A121B780D6}" srcOrd="0" destOrd="0" presId="urn:microsoft.com/office/officeart/2008/layout/HalfCircleOrganizationChart"/>
    <dgm:cxn modelId="{162B320A-B443-41FE-B56C-84AA8367EFE2}" srcId="{7C02E59A-03C1-47EA-A5FA-8735BFEA407B}" destId="{976C837C-9ECD-4619-803E-77C2E102B4FC}" srcOrd="2" destOrd="0" parTransId="{B337680D-6D22-43B5-AEBE-06374D38086F}" sibTransId="{14BB95F7-1229-4BCB-AA5F-0A316BF66281}"/>
    <dgm:cxn modelId="{6A359214-4C15-4A49-AD34-B57A16A47A92}" type="presOf" srcId="{EF3D0574-78F6-4D9C-ABD2-E718EE6E5B58}" destId="{9E77C6BB-E2EE-4622-AFFE-CDB204E045C6}" srcOrd="0" destOrd="0" presId="urn:microsoft.com/office/officeart/2008/layout/HalfCircleOrganizationChart"/>
    <dgm:cxn modelId="{6EB94DF6-67C6-49BD-87AC-BEBAD564D75B}" type="presOf" srcId="{EF3D0574-78F6-4D9C-ABD2-E718EE6E5B58}" destId="{DE584CDE-F31D-491C-B41C-DD4C2B560DD3}" srcOrd="1" destOrd="0" presId="urn:microsoft.com/office/officeart/2008/layout/HalfCircleOrganizationChart"/>
    <dgm:cxn modelId="{7C3A7A62-E791-4F82-9E9C-538992F84F30}" type="presOf" srcId="{BB1C4D45-5738-4E76-87A8-F5FC4CC26F6B}" destId="{DF0F64AF-1589-47A8-8D78-2BDAA7BDDB63}" srcOrd="0" destOrd="0" presId="urn:microsoft.com/office/officeart/2008/layout/HalfCircleOrganizationChart"/>
    <dgm:cxn modelId="{65395A99-889D-4293-8E83-CF5B2C652E4D}" type="presParOf" srcId="{14B681C0-56D3-4E9D-B080-1B978E3FEDAE}" destId="{7B1BF822-7F01-456E-A253-F6B3386B327D}" srcOrd="0" destOrd="0" presId="urn:microsoft.com/office/officeart/2008/layout/HalfCircleOrganizationChart"/>
    <dgm:cxn modelId="{531EF29D-6C5A-4D05-9DBE-D16E23F6E6AF}" type="presParOf" srcId="{7B1BF822-7F01-456E-A253-F6B3386B327D}" destId="{234C74CF-399F-427A-8329-97C505AE9EF8}" srcOrd="0" destOrd="0" presId="urn:microsoft.com/office/officeart/2008/layout/HalfCircleOrganizationChart"/>
    <dgm:cxn modelId="{D45A69F8-6894-4B4F-B7C7-81DA43F9B996}" type="presParOf" srcId="{234C74CF-399F-427A-8329-97C505AE9EF8}" destId="{DF0F64AF-1589-47A8-8D78-2BDAA7BDDB63}" srcOrd="0" destOrd="0" presId="urn:microsoft.com/office/officeart/2008/layout/HalfCircleOrganizationChart"/>
    <dgm:cxn modelId="{AC6B86FF-6D1D-4F1B-84C0-70CCF55AC10B}" type="presParOf" srcId="{234C74CF-399F-427A-8329-97C505AE9EF8}" destId="{3724890E-E829-44BC-B3D5-B08F7C8A3E67}" srcOrd="1" destOrd="0" presId="urn:microsoft.com/office/officeart/2008/layout/HalfCircleOrganizationChart"/>
    <dgm:cxn modelId="{B8A52620-F740-4989-8CE7-74D395F6CB70}" type="presParOf" srcId="{234C74CF-399F-427A-8329-97C505AE9EF8}" destId="{EB8DA583-FD57-4639-B8BC-6991ECBAC026}" srcOrd="2" destOrd="0" presId="urn:microsoft.com/office/officeart/2008/layout/HalfCircleOrganizationChart"/>
    <dgm:cxn modelId="{41E8D4FD-7CDF-4EB3-BA6E-A4C277E04EA3}" type="presParOf" srcId="{234C74CF-399F-427A-8329-97C505AE9EF8}" destId="{BC7F8C5B-2451-4380-9DD8-CFDDB1558B27}" srcOrd="3" destOrd="0" presId="urn:microsoft.com/office/officeart/2008/layout/HalfCircleOrganizationChart"/>
    <dgm:cxn modelId="{A217312A-330B-40BB-A915-C321E563E422}" type="presParOf" srcId="{7B1BF822-7F01-456E-A253-F6B3386B327D}" destId="{7549D9DA-EED6-4F26-A4F3-B2D5E61F2D15}" srcOrd="1" destOrd="0" presId="urn:microsoft.com/office/officeart/2008/layout/HalfCircleOrganizationChart"/>
    <dgm:cxn modelId="{19498B15-1983-4439-89F8-CE104F1A6AEF}" type="presParOf" srcId="{7B1BF822-7F01-456E-A253-F6B3386B327D}" destId="{EC2748E3-6391-4EED-859D-9640519DC57B}" srcOrd="2" destOrd="0" presId="urn:microsoft.com/office/officeart/2008/layout/HalfCircleOrganizationChart"/>
    <dgm:cxn modelId="{9CDFC179-E8D3-4424-9792-A6E525911996}" type="presParOf" srcId="{14B681C0-56D3-4E9D-B080-1B978E3FEDAE}" destId="{08D8D739-B9DA-40DA-8434-4E46A0185042}" srcOrd="1" destOrd="0" presId="urn:microsoft.com/office/officeart/2008/layout/HalfCircleOrganizationChart"/>
    <dgm:cxn modelId="{89DD0B8B-0DD4-4F41-9811-1BA2DE873C2D}" type="presParOf" srcId="{08D8D739-B9DA-40DA-8434-4E46A0185042}" destId="{ACF4EC9E-5CE2-4FC0-BFFC-DF39EC706C80}" srcOrd="0" destOrd="0" presId="urn:microsoft.com/office/officeart/2008/layout/HalfCircleOrganizationChart"/>
    <dgm:cxn modelId="{3365E63E-7926-4D00-BEDC-881A29A5B499}" type="presParOf" srcId="{ACF4EC9E-5CE2-4FC0-BFFC-DF39EC706C80}" destId="{9E77C6BB-E2EE-4622-AFFE-CDB204E045C6}" srcOrd="0" destOrd="0" presId="urn:microsoft.com/office/officeart/2008/layout/HalfCircleOrganizationChart"/>
    <dgm:cxn modelId="{4B9144C0-AA76-443C-86B6-330C6F7769E1}" type="presParOf" srcId="{ACF4EC9E-5CE2-4FC0-BFFC-DF39EC706C80}" destId="{0FFEC37E-EB41-4212-99E7-C180ED06B76F}" srcOrd="1" destOrd="0" presId="urn:microsoft.com/office/officeart/2008/layout/HalfCircleOrganizationChart"/>
    <dgm:cxn modelId="{2266E907-6607-495D-ABEC-89FC15CF1A69}" type="presParOf" srcId="{ACF4EC9E-5CE2-4FC0-BFFC-DF39EC706C80}" destId="{129F58CE-857E-4545-826C-D9E11EC30887}" srcOrd="2" destOrd="0" presId="urn:microsoft.com/office/officeart/2008/layout/HalfCircleOrganizationChart"/>
    <dgm:cxn modelId="{DCF3828B-7C82-493F-9678-891552BFBEB0}" type="presParOf" srcId="{ACF4EC9E-5CE2-4FC0-BFFC-DF39EC706C80}" destId="{DE584CDE-F31D-491C-B41C-DD4C2B560DD3}" srcOrd="3" destOrd="0" presId="urn:microsoft.com/office/officeart/2008/layout/HalfCircleOrganizationChart"/>
    <dgm:cxn modelId="{83A7E1B7-2805-4883-AE17-7505295260D9}" type="presParOf" srcId="{08D8D739-B9DA-40DA-8434-4E46A0185042}" destId="{2A6F4CC8-3093-4850-A455-DE3C056C6E5E}" srcOrd="1" destOrd="0" presId="urn:microsoft.com/office/officeart/2008/layout/HalfCircleOrganizationChart"/>
    <dgm:cxn modelId="{536DD3D4-8ECD-495A-A1E1-CE6920F1FC29}" type="presParOf" srcId="{08D8D739-B9DA-40DA-8434-4E46A0185042}" destId="{AD8B6EB9-46EA-4A10-97EE-FACEBB26C949}" srcOrd="2" destOrd="0" presId="urn:microsoft.com/office/officeart/2008/layout/HalfCircleOrganizationChart"/>
    <dgm:cxn modelId="{64243646-A688-4ADD-A453-A142DD4D6B25}" type="presParOf" srcId="{14B681C0-56D3-4E9D-B080-1B978E3FEDAE}" destId="{5A7F1057-BCB8-4A02-85DF-F3188579C419}" srcOrd="2" destOrd="0" presId="urn:microsoft.com/office/officeart/2008/layout/HalfCircleOrganizationChart"/>
    <dgm:cxn modelId="{2DE61CAA-F3C0-4768-B8D1-8B2494A57120}" type="presParOf" srcId="{5A7F1057-BCB8-4A02-85DF-F3188579C419}" destId="{B1AA5322-DA7E-4021-9DC6-27C1921E0082}" srcOrd="0" destOrd="0" presId="urn:microsoft.com/office/officeart/2008/layout/HalfCircleOrganizationChart"/>
    <dgm:cxn modelId="{71CCB180-5D30-4718-B38D-92C2B88D13D6}" type="presParOf" srcId="{B1AA5322-DA7E-4021-9DC6-27C1921E0082}" destId="{7EFFD975-920C-4CA7-BB8B-14A121B780D6}" srcOrd="0" destOrd="0" presId="urn:microsoft.com/office/officeart/2008/layout/HalfCircleOrganizationChart"/>
    <dgm:cxn modelId="{8146837C-A9CF-4D82-8E42-27343B0FA9C5}" type="presParOf" srcId="{B1AA5322-DA7E-4021-9DC6-27C1921E0082}" destId="{7DDB5FCC-98BC-47E0-B295-A6B86FDFBDDD}" srcOrd="1" destOrd="0" presId="urn:microsoft.com/office/officeart/2008/layout/HalfCircleOrganizationChart"/>
    <dgm:cxn modelId="{F2EA5B9E-C9AA-4589-969D-B104B00BE99C}" type="presParOf" srcId="{B1AA5322-DA7E-4021-9DC6-27C1921E0082}" destId="{4C8FA7A8-D075-43D8-B2F2-C4E222AA7B74}" srcOrd="2" destOrd="0" presId="urn:microsoft.com/office/officeart/2008/layout/HalfCircleOrganizationChart"/>
    <dgm:cxn modelId="{91C93DAB-F9D9-46B6-9958-8D2A91CE36F9}" type="presParOf" srcId="{B1AA5322-DA7E-4021-9DC6-27C1921E0082}" destId="{64B623F4-BFB6-428F-9049-85539B21FBCB}" srcOrd="3" destOrd="0" presId="urn:microsoft.com/office/officeart/2008/layout/HalfCircleOrganizationChart"/>
    <dgm:cxn modelId="{2617C1AA-39EB-4ADD-B51C-94B5ED6E3474}" type="presParOf" srcId="{5A7F1057-BCB8-4A02-85DF-F3188579C419}" destId="{2081D5E3-044B-4F57-BBA8-C2D1831F5C4A}" srcOrd="1" destOrd="0" presId="urn:microsoft.com/office/officeart/2008/layout/HalfCircleOrganizationChart"/>
    <dgm:cxn modelId="{6AC55C2A-A7B5-4081-918D-2DB329471C5C}" type="presParOf" srcId="{5A7F1057-BCB8-4A02-85DF-F3188579C419}" destId="{D796AF7C-DB7E-4565-B6CF-427F2544EEE7}" srcOrd="2" destOrd="0" presId="urn:microsoft.com/office/officeart/2008/layout/HalfCircleOrganizationChar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7D4AB7C-9498-42B2-A70F-0C3CB26F973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hu-HU"/>
        </a:p>
      </dgm:t>
    </dgm:pt>
    <dgm:pt modelId="{1E4D760C-389C-4DDA-9A2D-9CB4F0D6DC05}">
      <dgm:prSet phldrT="[Szöveg]" custT="1"/>
      <dgm:spPr/>
      <dgm:t>
        <a:bodyPr/>
        <a:lstStyle/>
        <a:p>
          <a:r>
            <a:rPr lang="hu-HU" sz="1000" b="0" i="0" dirty="0" smtClean="0"/>
            <a:t>Ha az örökhagyó után </a:t>
          </a:r>
          <a:r>
            <a:rPr lang="hu-HU" sz="1000" b="1" i="0" u="sng" dirty="0" smtClean="0"/>
            <a:t>végintézkedés</a:t>
          </a:r>
          <a:r>
            <a:rPr lang="hu-HU" sz="1000" b="0" i="0" dirty="0" smtClean="0"/>
            <a:t> maradt, az öröklés rendjét ez határozza meg. </a:t>
          </a:r>
          <a:endParaRPr lang="hu-HU" sz="1000" dirty="0"/>
        </a:p>
      </dgm:t>
    </dgm:pt>
    <dgm:pt modelId="{9F1DD1F4-9233-4739-9989-B0BB40BD250B}" type="parTrans" cxnId="{D3ED7505-4427-4D5C-AC43-D1784C22A8A5}">
      <dgm:prSet/>
      <dgm:spPr/>
      <dgm:t>
        <a:bodyPr/>
        <a:lstStyle/>
        <a:p>
          <a:endParaRPr lang="hu-HU"/>
        </a:p>
      </dgm:t>
    </dgm:pt>
    <dgm:pt modelId="{D551189D-0B67-41AF-89F0-2D454A4E2425}" type="sibTrans" cxnId="{D3ED7505-4427-4D5C-AC43-D1784C22A8A5}">
      <dgm:prSet/>
      <dgm:spPr/>
      <dgm:t>
        <a:bodyPr/>
        <a:lstStyle/>
        <a:p>
          <a:endParaRPr lang="hu-HU"/>
        </a:p>
      </dgm:t>
    </dgm:pt>
    <dgm:pt modelId="{7F9CC8FA-C169-4C34-AD35-663DA9A3CB0F}">
      <dgm:prSet phldrT="[Szöveg]" custT="1"/>
      <dgm:spPr/>
      <dgm:t>
        <a:bodyPr/>
        <a:lstStyle/>
        <a:p>
          <a:r>
            <a:rPr lang="hu-HU" sz="1000" b="0" i="0" dirty="0" smtClean="0"/>
            <a:t>Ha az örökhagyó után végintézkedés nem maradt (vagy maradt, de nem rendelkezik </a:t>
          </a:r>
          <a:r>
            <a:rPr lang="hu-HU" sz="1000" b="0" i="0" dirty="0" err="1" smtClean="0"/>
            <a:t>teljeskörűen</a:t>
          </a:r>
          <a:r>
            <a:rPr lang="hu-HU" sz="1000" b="0" i="0" dirty="0" smtClean="0"/>
            <a:t>) , akkor a Polgári Törvénykönyv által meghatározott </a:t>
          </a:r>
          <a:r>
            <a:rPr lang="hu-HU" sz="1000" b="1" i="0" u="sng" dirty="0" smtClean="0"/>
            <a:t>törvényes öröklési rend </a:t>
          </a:r>
          <a:r>
            <a:rPr lang="hu-HU" sz="1000" b="0" i="0" dirty="0" smtClean="0"/>
            <a:t>érvényesül. Törvényes örökös első sorban az örökhagyó gyermeke. Több gyermek fejenként egyenlő részben örököl. Az öröklésből kiesett gyermek vagy távolabbi leszármazó helyén egymás közt egyenlő részekben a kiesett gyermekei örökölnek</a:t>
          </a:r>
          <a:r>
            <a:rPr lang="hu-HU" sz="1000" b="0" i="0" dirty="0" smtClean="0"/>
            <a:t>.*</a:t>
          </a:r>
          <a:endParaRPr lang="hu-HU" sz="1000" dirty="0"/>
        </a:p>
      </dgm:t>
    </dgm:pt>
    <dgm:pt modelId="{0C1DE3AA-CE20-43DA-AB8A-8C5661420B2C}" type="parTrans" cxnId="{8C7B16C0-9E86-44FF-A910-56558FE7B8E5}">
      <dgm:prSet/>
      <dgm:spPr/>
      <dgm:t>
        <a:bodyPr/>
        <a:lstStyle/>
        <a:p>
          <a:endParaRPr lang="hu-HU"/>
        </a:p>
      </dgm:t>
    </dgm:pt>
    <dgm:pt modelId="{97B05979-3BC0-4732-909D-BB55D6C14B94}" type="sibTrans" cxnId="{8C7B16C0-9E86-44FF-A910-56558FE7B8E5}">
      <dgm:prSet/>
      <dgm:spPr/>
      <dgm:t>
        <a:bodyPr/>
        <a:lstStyle/>
        <a:p>
          <a:endParaRPr lang="hu-HU"/>
        </a:p>
      </dgm:t>
    </dgm:pt>
    <dgm:pt modelId="{BAA6F30F-7BF5-4F1C-98AB-37F7CEFD7D06}">
      <dgm:prSet phldrT="[Szöveg]" custT="1"/>
      <dgm:spPr/>
      <dgm:t>
        <a:bodyPr/>
        <a:lstStyle/>
        <a:p>
          <a:r>
            <a:rPr lang="hu-HU" sz="1050" b="0" i="0" dirty="0" smtClean="0"/>
            <a:t>A törvény megjelöli azokat az eseteket is, amelyek fennállása esetén akár végrendeleti, akár törvényes öröklés esetén az örökös nem részesülhet a hagyatékból. Ezek </a:t>
          </a:r>
          <a:r>
            <a:rPr lang="hu-HU" sz="1050" b="0" i="0" u="sng" dirty="0" smtClean="0"/>
            <a:t>a kiesési okok</a:t>
          </a:r>
          <a:r>
            <a:rPr lang="hu-HU" sz="1050" b="0" i="0" dirty="0" smtClean="0"/>
            <a:t>. A törvényes örökös kiesése esetén a soron következő örökös lép a helyébe (pl.: kieső gyermek helyébe az ő gyermeke, vagyis az örökhagyó unokája)</a:t>
          </a:r>
        </a:p>
      </dgm:t>
    </dgm:pt>
    <dgm:pt modelId="{E724649B-DE30-4ED7-95FD-4F5C5C3E92F5}" type="parTrans" cxnId="{AB1F1BDA-5929-425B-8991-DEC12FBBD869}">
      <dgm:prSet/>
      <dgm:spPr/>
      <dgm:t>
        <a:bodyPr/>
        <a:lstStyle/>
        <a:p>
          <a:endParaRPr lang="hu-HU"/>
        </a:p>
      </dgm:t>
    </dgm:pt>
    <dgm:pt modelId="{F8AF3023-A651-4FD1-B73E-87BD15ED08E1}" type="sibTrans" cxnId="{AB1F1BDA-5929-425B-8991-DEC12FBBD869}">
      <dgm:prSet/>
      <dgm:spPr/>
      <dgm:t>
        <a:bodyPr/>
        <a:lstStyle/>
        <a:p>
          <a:endParaRPr lang="hu-HU"/>
        </a:p>
      </dgm:t>
    </dgm:pt>
    <dgm:pt modelId="{4087A9E2-1BF6-45A4-9B29-53E224EC1A1E}">
      <dgm:prSet phldrT="[Szöveg]" custT="1"/>
      <dgm:spPr/>
      <dgm:t>
        <a:bodyPr/>
        <a:lstStyle/>
        <a:p>
          <a:r>
            <a:rPr lang="hu-HU" sz="1050" b="0" i="0" dirty="0" smtClean="0"/>
            <a:t>Az örökhagyó </a:t>
          </a:r>
          <a:r>
            <a:rPr lang="hu-HU" sz="1050" b="0" i="0" u="sng" dirty="0" smtClean="0"/>
            <a:t>házastársát leszármazó örökös mellett megilleti </a:t>
          </a:r>
          <a:r>
            <a:rPr lang="hu-HU" sz="1050" b="0" i="0" dirty="0" smtClean="0"/>
            <a:t>– a holtig tartó haszonélvezeti jog az örökhagyóval közösen lakott lakáson és a hozzá tartozó berendezési és felszerelési tárgyakon; és – egy gyermekrész a hagyaték többi részéből. Az örökhagyóval közösen lakott lakáson és a hozzá tartozó berendezési és felszerelési tárgyakon a házastárs által </a:t>
          </a:r>
          <a:r>
            <a:rPr lang="hu-HU" sz="1050" b="0" i="0" dirty="0" err="1" smtClean="0"/>
            <a:t>megörökölt</a:t>
          </a:r>
          <a:r>
            <a:rPr lang="hu-HU" sz="1050" b="0" i="0" dirty="0" smtClean="0"/>
            <a:t> haszonélvezeti jog nem korlátozható, és a házastárssal szemben megváltása nem igényelhető a leszármazók részéről. Ha leszármazó és szülő nincs, vagy nem örökölhet</a:t>
          </a:r>
          <a:r>
            <a:rPr lang="hu-HU" sz="1050" b="0" i="0" u="sng" dirty="0" smtClean="0"/>
            <a:t>, az örökhagyó házastársa egyedül örököl.</a:t>
          </a:r>
        </a:p>
      </dgm:t>
    </dgm:pt>
    <dgm:pt modelId="{98BDFBEF-50F1-4363-856D-F70C7643604B}" type="parTrans" cxnId="{44BC3D51-2921-4204-A4E6-CDB85BAC9010}">
      <dgm:prSet/>
      <dgm:spPr/>
      <dgm:t>
        <a:bodyPr/>
        <a:lstStyle/>
        <a:p>
          <a:endParaRPr lang="hu-HU"/>
        </a:p>
      </dgm:t>
    </dgm:pt>
    <dgm:pt modelId="{65AC89A8-F04B-4ABF-9408-F86409C1641D}" type="sibTrans" cxnId="{44BC3D51-2921-4204-A4E6-CDB85BAC9010}">
      <dgm:prSet/>
      <dgm:spPr/>
      <dgm:t>
        <a:bodyPr/>
        <a:lstStyle/>
        <a:p>
          <a:endParaRPr lang="hu-HU"/>
        </a:p>
      </dgm:t>
    </dgm:pt>
    <dgm:pt modelId="{1ACC8C25-4AAF-4141-8824-8123391CB2F2}">
      <dgm:prSet custT="1"/>
      <dgm:spPr/>
      <dgm:t>
        <a:bodyPr/>
        <a:lstStyle/>
        <a:p>
          <a:r>
            <a:rPr lang="hu-HU" sz="1000" b="1" i="0" dirty="0" smtClean="0"/>
            <a:t>Ági öröklés: </a:t>
          </a:r>
          <a:r>
            <a:rPr lang="hu-HU" sz="1000" b="0" i="0" dirty="0" smtClean="0"/>
            <a:t>Ha az örökhagyó </a:t>
          </a:r>
          <a:r>
            <a:rPr lang="hu-HU" sz="1000" b="0" i="0" u="sng" dirty="0" smtClean="0"/>
            <a:t>után leszármazó nem maradt</a:t>
          </a:r>
          <a:r>
            <a:rPr lang="hu-HU" sz="1000" b="0" i="0" dirty="0" smtClean="0"/>
            <a:t>, a hagyatékban külön kell választani az ági vagyont. Az ági vagyon mindaz, ami az örökhagyóra valamelyik felmenőjéről öröklés vagy ajándékozás útján hárult. </a:t>
          </a:r>
          <a:r>
            <a:rPr lang="hu-HU" sz="1000" b="0" i="0" u="sng" dirty="0" smtClean="0"/>
            <a:t>Ági öröklésnek van helye </a:t>
          </a:r>
          <a:r>
            <a:rPr lang="hu-HU" sz="1000" b="0" i="0" dirty="0" smtClean="0"/>
            <a:t>testvértől vagy a testvér leszármazójától örökölt vagy ajándékba kapott vagyontárgyra is, ha a vagyontárgyat a testvér vagy a testvér leszármazója az örökhagyóval közös felmenőjétől örökölte vagy ajándékba kapta.</a:t>
          </a:r>
          <a:endParaRPr lang="hu-HU" sz="1000" b="0" i="0" dirty="0"/>
        </a:p>
      </dgm:t>
    </dgm:pt>
    <dgm:pt modelId="{2874E42F-669C-4110-981F-0E72C2533992}" type="parTrans" cxnId="{9437297B-68E1-4784-8BF6-BBAB63700ADA}">
      <dgm:prSet/>
      <dgm:spPr/>
      <dgm:t>
        <a:bodyPr/>
        <a:lstStyle/>
        <a:p>
          <a:endParaRPr lang="hu-HU"/>
        </a:p>
      </dgm:t>
    </dgm:pt>
    <dgm:pt modelId="{B148B071-DC15-46F9-AC9A-1934D7CEB6A4}" type="sibTrans" cxnId="{9437297B-68E1-4784-8BF6-BBAB63700ADA}">
      <dgm:prSet/>
      <dgm:spPr/>
      <dgm:t>
        <a:bodyPr/>
        <a:lstStyle/>
        <a:p>
          <a:endParaRPr lang="hu-HU"/>
        </a:p>
      </dgm:t>
    </dgm:pt>
    <dgm:pt modelId="{320B7742-D0E2-4B69-B333-D4A1B6E98E88}" type="pres">
      <dgm:prSet presAssocID="{57D4AB7C-9498-42B2-A70F-0C3CB26F9731}" presName="Name0" presStyleCnt="0">
        <dgm:presLayoutVars>
          <dgm:chMax val="7"/>
          <dgm:chPref val="7"/>
          <dgm:dir/>
        </dgm:presLayoutVars>
      </dgm:prSet>
      <dgm:spPr/>
      <dgm:t>
        <a:bodyPr/>
        <a:lstStyle/>
        <a:p>
          <a:endParaRPr lang="hu-HU"/>
        </a:p>
      </dgm:t>
    </dgm:pt>
    <dgm:pt modelId="{A4ECADF6-B97F-4A50-B89C-845D28E27301}" type="pres">
      <dgm:prSet presAssocID="{57D4AB7C-9498-42B2-A70F-0C3CB26F9731}" presName="Name1" presStyleCnt="0"/>
      <dgm:spPr/>
    </dgm:pt>
    <dgm:pt modelId="{543720BB-2B72-49C2-9736-BEF6C6A7B4AD}" type="pres">
      <dgm:prSet presAssocID="{57D4AB7C-9498-42B2-A70F-0C3CB26F9731}" presName="cycle" presStyleCnt="0"/>
      <dgm:spPr/>
    </dgm:pt>
    <dgm:pt modelId="{820C4719-5BB9-4ADC-B5AC-DBCCFF4EAEDC}" type="pres">
      <dgm:prSet presAssocID="{57D4AB7C-9498-42B2-A70F-0C3CB26F9731}" presName="srcNode" presStyleLbl="node1" presStyleIdx="0" presStyleCnt="5"/>
      <dgm:spPr/>
    </dgm:pt>
    <dgm:pt modelId="{F8F49CC0-63BF-4E51-9633-CA74C0BC94D2}" type="pres">
      <dgm:prSet presAssocID="{57D4AB7C-9498-42B2-A70F-0C3CB26F9731}" presName="conn" presStyleLbl="parChTrans1D2" presStyleIdx="0" presStyleCnt="1"/>
      <dgm:spPr/>
      <dgm:t>
        <a:bodyPr/>
        <a:lstStyle/>
        <a:p>
          <a:endParaRPr lang="hu-HU"/>
        </a:p>
      </dgm:t>
    </dgm:pt>
    <dgm:pt modelId="{5D88FCF3-2798-40DE-A212-357D2F0A5BC1}" type="pres">
      <dgm:prSet presAssocID="{57D4AB7C-9498-42B2-A70F-0C3CB26F9731}" presName="extraNode" presStyleLbl="node1" presStyleIdx="0" presStyleCnt="5"/>
      <dgm:spPr/>
    </dgm:pt>
    <dgm:pt modelId="{A164DA8A-1FC2-4C2F-830F-F2E7894C4BED}" type="pres">
      <dgm:prSet presAssocID="{57D4AB7C-9498-42B2-A70F-0C3CB26F9731}" presName="dstNode" presStyleLbl="node1" presStyleIdx="0" presStyleCnt="5"/>
      <dgm:spPr/>
    </dgm:pt>
    <dgm:pt modelId="{2F91D14A-F39B-47CF-BB2E-1D5D4499693D}" type="pres">
      <dgm:prSet presAssocID="{1E4D760C-389C-4DDA-9A2D-9CB4F0D6DC05}" presName="text_1" presStyleLbl="node1" presStyleIdx="0" presStyleCnt="5">
        <dgm:presLayoutVars>
          <dgm:bulletEnabled val="1"/>
        </dgm:presLayoutVars>
      </dgm:prSet>
      <dgm:spPr/>
      <dgm:t>
        <a:bodyPr/>
        <a:lstStyle/>
        <a:p>
          <a:endParaRPr lang="hu-HU"/>
        </a:p>
      </dgm:t>
    </dgm:pt>
    <dgm:pt modelId="{4652F98B-16E0-456C-A9FA-94BF8E1611E1}" type="pres">
      <dgm:prSet presAssocID="{1E4D760C-389C-4DDA-9A2D-9CB4F0D6DC05}" presName="accent_1" presStyleCnt="0"/>
      <dgm:spPr/>
    </dgm:pt>
    <dgm:pt modelId="{B5278586-0C04-4E49-BC39-25F91363915B}" type="pres">
      <dgm:prSet presAssocID="{1E4D760C-389C-4DDA-9A2D-9CB4F0D6DC05}" presName="accentRepeatNode" presStyleLbl="solidFgAcc1" presStyleIdx="0" presStyleCnt="5"/>
      <dgm:spPr/>
    </dgm:pt>
    <dgm:pt modelId="{A16EAA40-061B-4DB2-A7F3-90100DCC4B01}" type="pres">
      <dgm:prSet presAssocID="{7F9CC8FA-C169-4C34-AD35-663DA9A3CB0F}" presName="text_2" presStyleLbl="node1" presStyleIdx="1" presStyleCnt="5" custScaleY="185233">
        <dgm:presLayoutVars>
          <dgm:bulletEnabled val="1"/>
        </dgm:presLayoutVars>
      </dgm:prSet>
      <dgm:spPr/>
      <dgm:t>
        <a:bodyPr/>
        <a:lstStyle/>
        <a:p>
          <a:endParaRPr lang="hu-HU"/>
        </a:p>
      </dgm:t>
    </dgm:pt>
    <dgm:pt modelId="{8B8BEBE1-818B-4633-94BD-69069A2F0216}" type="pres">
      <dgm:prSet presAssocID="{7F9CC8FA-C169-4C34-AD35-663DA9A3CB0F}" presName="accent_2" presStyleCnt="0"/>
      <dgm:spPr/>
    </dgm:pt>
    <dgm:pt modelId="{DA5991FE-8D64-4983-8AF9-23E697830341}" type="pres">
      <dgm:prSet presAssocID="{7F9CC8FA-C169-4C34-AD35-663DA9A3CB0F}" presName="accentRepeatNode" presStyleLbl="solidFgAcc1" presStyleIdx="1" presStyleCnt="5"/>
      <dgm:spPr/>
    </dgm:pt>
    <dgm:pt modelId="{DECC20B4-2A42-4FA8-A355-1D9157C70A24}" type="pres">
      <dgm:prSet presAssocID="{BAA6F30F-7BF5-4F1C-98AB-37F7CEFD7D06}" presName="text_3" presStyleLbl="node1" presStyleIdx="2" presStyleCnt="5" custScaleY="178942">
        <dgm:presLayoutVars>
          <dgm:bulletEnabled val="1"/>
        </dgm:presLayoutVars>
      </dgm:prSet>
      <dgm:spPr/>
      <dgm:t>
        <a:bodyPr/>
        <a:lstStyle/>
        <a:p>
          <a:endParaRPr lang="hu-HU"/>
        </a:p>
      </dgm:t>
    </dgm:pt>
    <dgm:pt modelId="{E5A863E2-CCEA-402A-9767-09CB50DD3687}" type="pres">
      <dgm:prSet presAssocID="{BAA6F30F-7BF5-4F1C-98AB-37F7CEFD7D06}" presName="accent_3" presStyleCnt="0"/>
      <dgm:spPr/>
    </dgm:pt>
    <dgm:pt modelId="{3EB2B19E-0A3D-4885-B9D6-E9395BB97379}" type="pres">
      <dgm:prSet presAssocID="{BAA6F30F-7BF5-4F1C-98AB-37F7CEFD7D06}" presName="accentRepeatNode" presStyleLbl="solidFgAcc1" presStyleIdx="2" presStyleCnt="5"/>
      <dgm:spPr/>
    </dgm:pt>
    <dgm:pt modelId="{6C8F9F59-0EC9-4463-99B1-2A59607AB897}" type="pres">
      <dgm:prSet presAssocID="{4087A9E2-1BF6-45A4-9B29-53E224EC1A1E}" presName="text_4" presStyleLbl="node1" presStyleIdx="3" presStyleCnt="5" custScaleY="165545" custLinFactNeighborX="922" custLinFactNeighborY="6932">
        <dgm:presLayoutVars>
          <dgm:bulletEnabled val="1"/>
        </dgm:presLayoutVars>
      </dgm:prSet>
      <dgm:spPr/>
      <dgm:t>
        <a:bodyPr/>
        <a:lstStyle/>
        <a:p>
          <a:endParaRPr lang="hu-HU"/>
        </a:p>
      </dgm:t>
    </dgm:pt>
    <dgm:pt modelId="{FA829ADE-0994-48D3-8556-D3EE0D45A3F3}" type="pres">
      <dgm:prSet presAssocID="{4087A9E2-1BF6-45A4-9B29-53E224EC1A1E}" presName="accent_4" presStyleCnt="0"/>
      <dgm:spPr/>
    </dgm:pt>
    <dgm:pt modelId="{C9DA75C3-BDBD-4DEC-9349-A9CEE6AFDBBB}" type="pres">
      <dgm:prSet presAssocID="{4087A9E2-1BF6-45A4-9B29-53E224EC1A1E}" presName="accentRepeatNode" presStyleLbl="solidFgAcc1" presStyleIdx="3" presStyleCnt="5"/>
      <dgm:spPr/>
    </dgm:pt>
    <dgm:pt modelId="{C890761E-3D31-40F7-8516-694598E39BEC}" type="pres">
      <dgm:prSet presAssocID="{1ACC8C25-4AAF-4141-8824-8123391CB2F2}" presName="text_5" presStyleLbl="node1" presStyleIdx="4" presStyleCnt="5" custScaleY="130812" custLinFactNeighborX="1161" custLinFactNeighborY="22239">
        <dgm:presLayoutVars>
          <dgm:bulletEnabled val="1"/>
        </dgm:presLayoutVars>
      </dgm:prSet>
      <dgm:spPr/>
      <dgm:t>
        <a:bodyPr/>
        <a:lstStyle/>
        <a:p>
          <a:endParaRPr lang="hu-HU"/>
        </a:p>
      </dgm:t>
    </dgm:pt>
    <dgm:pt modelId="{B72D61DB-2706-42E0-9345-5D92C5BE0A99}" type="pres">
      <dgm:prSet presAssocID="{1ACC8C25-4AAF-4141-8824-8123391CB2F2}" presName="accent_5" presStyleCnt="0"/>
      <dgm:spPr/>
    </dgm:pt>
    <dgm:pt modelId="{20197B6B-77BD-4E00-A798-1D823A5BCCB5}" type="pres">
      <dgm:prSet presAssocID="{1ACC8C25-4AAF-4141-8824-8123391CB2F2}" presName="accentRepeatNode" presStyleLbl="solidFgAcc1" presStyleIdx="4" presStyleCnt="5"/>
      <dgm:spPr/>
    </dgm:pt>
  </dgm:ptLst>
  <dgm:cxnLst>
    <dgm:cxn modelId="{B03EA448-EDF6-4C0B-B1B6-D1E6ED8D197A}" type="presOf" srcId="{BAA6F30F-7BF5-4F1C-98AB-37F7CEFD7D06}" destId="{DECC20B4-2A42-4FA8-A355-1D9157C70A24}" srcOrd="0" destOrd="0" presId="urn:microsoft.com/office/officeart/2008/layout/VerticalCurvedList"/>
    <dgm:cxn modelId="{EB342EDB-70F7-4201-9AFD-18586FEAD854}" type="presOf" srcId="{D551189D-0B67-41AF-89F0-2D454A4E2425}" destId="{F8F49CC0-63BF-4E51-9633-CA74C0BC94D2}" srcOrd="0" destOrd="0" presId="urn:microsoft.com/office/officeart/2008/layout/VerticalCurvedList"/>
    <dgm:cxn modelId="{82B2BDF6-F646-4F0F-9B7E-469068BAC40E}" type="presOf" srcId="{7F9CC8FA-C169-4C34-AD35-663DA9A3CB0F}" destId="{A16EAA40-061B-4DB2-A7F3-90100DCC4B01}" srcOrd="0" destOrd="0" presId="urn:microsoft.com/office/officeart/2008/layout/VerticalCurvedList"/>
    <dgm:cxn modelId="{3861BC6A-2B90-402F-819D-072CFB9F5749}" type="presOf" srcId="{1E4D760C-389C-4DDA-9A2D-9CB4F0D6DC05}" destId="{2F91D14A-F39B-47CF-BB2E-1D5D4499693D}" srcOrd="0" destOrd="0" presId="urn:microsoft.com/office/officeart/2008/layout/VerticalCurvedList"/>
    <dgm:cxn modelId="{D3ED7505-4427-4D5C-AC43-D1784C22A8A5}" srcId="{57D4AB7C-9498-42B2-A70F-0C3CB26F9731}" destId="{1E4D760C-389C-4DDA-9A2D-9CB4F0D6DC05}" srcOrd="0" destOrd="0" parTransId="{9F1DD1F4-9233-4739-9989-B0BB40BD250B}" sibTransId="{D551189D-0B67-41AF-89F0-2D454A4E2425}"/>
    <dgm:cxn modelId="{9437297B-68E1-4784-8BF6-BBAB63700ADA}" srcId="{57D4AB7C-9498-42B2-A70F-0C3CB26F9731}" destId="{1ACC8C25-4AAF-4141-8824-8123391CB2F2}" srcOrd="4" destOrd="0" parTransId="{2874E42F-669C-4110-981F-0E72C2533992}" sibTransId="{B148B071-DC15-46F9-AC9A-1934D7CEB6A4}"/>
    <dgm:cxn modelId="{E3EB603E-153B-45AE-86D8-3D8A2DB2FDC5}" type="presOf" srcId="{1ACC8C25-4AAF-4141-8824-8123391CB2F2}" destId="{C890761E-3D31-40F7-8516-694598E39BEC}" srcOrd="0" destOrd="0" presId="urn:microsoft.com/office/officeart/2008/layout/VerticalCurvedList"/>
    <dgm:cxn modelId="{56E5C79D-FE46-440F-9EAA-796712C2797C}" type="presOf" srcId="{57D4AB7C-9498-42B2-A70F-0C3CB26F9731}" destId="{320B7742-D0E2-4B69-B333-D4A1B6E98E88}" srcOrd="0" destOrd="0" presId="urn:microsoft.com/office/officeart/2008/layout/VerticalCurvedList"/>
    <dgm:cxn modelId="{BA64CFF6-03AE-4DFA-B1F0-F7A5C37E3C88}" type="presOf" srcId="{4087A9E2-1BF6-45A4-9B29-53E224EC1A1E}" destId="{6C8F9F59-0EC9-4463-99B1-2A59607AB897}" srcOrd="0" destOrd="0" presId="urn:microsoft.com/office/officeart/2008/layout/VerticalCurvedList"/>
    <dgm:cxn modelId="{8C7B16C0-9E86-44FF-A910-56558FE7B8E5}" srcId="{57D4AB7C-9498-42B2-A70F-0C3CB26F9731}" destId="{7F9CC8FA-C169-4C34-AD35-663DA9A3CB0F}" srcOrd="1" destOrd="0" parTransId="{0C1DE3AA-CE20-43DA-AB8A-8C5661420B2C}" sibTransId="{97B05979-3BC0-4732-909D-BB55D6C14B94}"/>
    <dgm:cxn modelId="{44BC3D51-2921-4204-A4E6-CDB85BAC9010}" srcId="{57D4AB7C-9498-42B2-A70F-0C3CB26F9731}" destId="{4087A9E2-1BF6-45A4-9B29-53E224EC1A1E}" srcOrd="3" destOrd="0" parTransId="{98BDFBEF-50F1-4363-856D-F70C7643604B}" sibTransId="{65AC89A8-F04B-4ABF-9408-F86409C1641D}"/>
    <dgm:cxn modelId="{AB1F1BDA-5929-425B-8991-DEC12FBBD869}" srcId="{57D4AB7C-9498-42B2-A70F-0C3CB26F9731}" destId="{BAA6F30F-7BF5-4F1C-98AB-37F7CEFD7D06}" srcOrd="2" destOrd="0" parTransId="{E724649B-DE30-4ED7-95FD-4F5C5C3E92F5}" sibTransId="{F8AF3023-A651-4FD1-B73E-87BD15ED08E1}"/>
    <dgm:cxn modelId="{48AF2A72-1D8F-4644-B007-D1BC20BF4312}" type="presParOf" srcId="{320B7742-D0E2-4B69-B333-D4A1B6E98E88}" destId="{A4ECADF6-B97F-4A50-B89C-845D28E27301}" srcOrd="0" destOrd="0" presId="urn:microsoft.com/office/officeart/2008/layout/VerticalCurvedList"/>
    <dgm:cxn modelId="{3EB9C79F-BDC9-4E5C-B12D-4A689FD4223D}" type="presParOf" srcId="{A4ECADF6-B97F-4A50-B89C-845D28E27301}" destId="{543720BB-2B72-49C2-9736-BEF6C6A7B4AD}" srcOrd="0" destOrd="0" presId="urn:microsoft.com/office/officeart/2008/layout/VerticalCurvedList"/>
    <dgm:cxn modelId="{D022EDAD-B5B3-46E3-B2C9-0FB3C9AE0235}" type="presParOf" srcId="{543720BB-2B72-49C2-9736-BEF6C6A7B4AD}" destId="{820C4719-5BB9-4ADC-B5AC-DBCCFF4EAEDC}" srcOrd="0" destOrd="0" presId="urn:microsoft.com/office/officeart/2008/layout/VerticalCurvedList"/>
    <dgm:cxn modelId="{0C64F851-C2D2-460E-A5F0-A022010C32B0}" type="presParOf" srcId="{543720BB-2B72-49C2-9736-BEF6C6A7B4AD}" destId="{F8F49CC0-63BF-4E51-9633-CA74C0BC94D2}" srcOrd="1" destOrd="0" presId="urn:microsoft.com/office/officeart/2008/layout/VerticalCurvedList"/>
    <dgm:cxn modelId="{00D09981-BC12-48C9-859D-1971E625125A}" type="presParOf" srcId="{543720BB-2B72-49C2-9736-BEF6C6A7B4AD}" destId="{5D88FCF3-2798-40DE-A212-357D2F0A5BC1}" srcOrd="2" destOrd="0" presId="urn:microsoft.com/office/officeart/2008/layout/VerticalCurvedList"/>
    <dgm:cxn modelId="{484D9E93-9A33-4669-96AD-D3469E5B329F}" type="presParOf" srcId="{543720BB-2B72-49C2-9736-BEF6C6A7B4AD}" destId="{A164DA8A-1FC2-4C2F-830F-F2E7894C4BED}" srcOrd="3" destOrd="0" presId="urn:microsoft.com/office/officeart/2008/layout/VerticalCurvedList"/>
    <dgm:cxn modelId="{A978E8AE-A18A-438C-B8FA-06180ACAB733}" type="presParOf" srcId="{A4ECADF6-B97F-4A50-B89C-845D28E27301}" destId="{2F91D14A-F39B-47CF-BB2E-1D5D4499693D}" srcOrd="1" destOrd="0" presId="urn:microsoft.com/office/officeart/2008/layout/VerticalCurvedList"/>
    <dgm:cxn modelId="{2B571EFE-DFE1-445E-9075-BD359201968E}" type="presParOf" srcId="{A4ECADF6-B97F-4A50-B89C-845D28E27301}" destId="{4652F98B-16E0-456C-A9FA-94BF8E1611E1}" srcOrd="2" destOrd="0" presId="urn:microsoft.com/office/officeart/2008/layout/VerticalCurvedList"/>
    <dgm:cxn modelId="{87E1BF8A-C29D-4B31-ADB6-32952B747057}" type="presParOf" srcId="{4652F98B-16E0-456C-A9FA-94BF8E1611E1}" destId="{B5278586-0C04-4E49-BC39-25F91363915B}" srcOrd="0" destOrd="0" presId="urn:microsoft.com/office/officeart/2008/layout/VerticalCurvedList"/>
    <dgm:cxn modelId="{5A158975-9985-492B-B2C0-8CCAB3F0B9D1}" type="presParOf" srcId="{A4ECADF6-B97F-4A50-B89C-845D28E27301}" destId="{A16EAA40-061B-4DB2-A7F3-90100DCC4B01}" srcOrd="3" destOrd="0" presId="urn:microsoft.com/office/officeart/2008/layout/VerticalCurvedList"/>
    <dgm:cxn modelId="{A5DC298C-D8FD-44C6-8AB4-F1F63844EAB9}" type="presParOf" srcId="{A4ECADF6-B97F-4A50-B89C-845D28E27301}" destId="{8B8BEBE1-818B-4633-94BD-69069A2F0216}" srcOrd="4" destOrd="0" presId="urn:microsoft.com/office/officeart/2008/layout/VerticalCurvedList"/>
    <dgm:cxn modelId="{55D86EE0-15C6-43B8-83FC-04D1E80CF482}" type="presParOf" srcId="{8B8BEBE1-818B-4633-94BD-69069A2F0216}" destId="{DA5991FE-8D64-4983-8AF9-23E697830341}" srcOrd="0" destOrd="0" presId="urn:microsoft.com/office/officeart/2008/layout/VerticalCurvedList"/>
    <dgm:cxn modelId="{8A897C9F-5D9A-4DE0-91BE-A5A859DD36A6}" type="presParOf" srcId="{A4ECADF6-B97F-4A50-B89C-845D28E27301}" destId="{DECC20B4-2A42-4FA8-A355-1D9157C70A24}" srcOrd="5" destOrd="0" presId="urn:microsoft.com/office/officeart/2008/layout/VerticalCurvedList"/>
    <dgm:cxn modelId="{A837F404-748B-4A35-8B1D-F89E12066665}" type="presParOf" srcId="{A4ECADF6-B97F-4A50-B89C-845D28E27301}" destId="{E5A863E2-CCEA-402A-9767-09CB50DD3687}" srcOrd="6" destOrd="0" presId="urn:microsoft.com/office/officeart/2008/layout/VerticalCurvedList"/>
    <dgm:cxn modelId="{E52A5A33-E94A-4B57-B35E-83BC96D7F2C7}" type="presParOf" srcId="{E5A863E2-CCEA-402A-9767-09CB50DD3687}" destId="{3EB2B19E-0A3D-4885-B9D6-E9395BB97379}" srcOrd="0" destOrd="0" presId="urn:microsoft.com/office/officeart/2008/layout/VerticalCurvedList"/>
    <dgm:cxn modelId="{371F8257-C504-4AF6-9059-B1CA16E74019}" type="presParOf" srcId="{A4ECADF6-B97F-4A50-B89C-845D28E27301}" destId="{6C8F9F59-0EC9-4463-99B1-2A59607AB897}" srcOrd="7" destOrd="0" presId="urn:microsoft.com/office/officeart/2008/layout/VerticalCurvedList"/>
    <dgm:cxn modelId="{537C18BF-CCA2-44E9-BED7-73AB0501FC3A}" type="presParOf" srcId="{A4ECADF6-B97F-4A50-B89C-845D28E27301}" destId="{FA829ADE-0994-48D3-8556-D3EE0D45A3F3}" srcOrd="8" destOrd="0" presId="urn:microsoft.com/office/officeart/2008/layout/VerticalCurvedList"/>
    <dgm:cxn modelId="{E75970C3-ABAF-4CAE-9F15-A8E225233F18}" type="presParOf" srcId="{FA829ADE-0994-48D3-8556-D3EE0D45A3F3}" destId="{C9DA75C3-BDBD-4DEC-9349-A9CEE6AFDBBB}" srcOrd="0" destOrd="0" presId="urn:microsoft.com/office/officeart/2008/layout/VerticalCurvedList"/>
    <dgm:cxn modelId="{181C768C-A32D-4771-82B3-01AE78E5E234}" type="presParOf" srcId="{A4ECADF6-B97F-4A50-B89C-845D28E27301}" destId="{C890761E-3D31-40F7-8516-694598E39BEC}" srcOrd="9" destOrd="0" presId="urn:microsoft.com/office/officeart/2008/layout/VerticalCurvedList"/>
    <dgm:cxn modelId="{0E8FD8B1-5B0A-4480-ADCC-D3CBBDD81C34}" type="presParOf" srcId="{A4ECADF6-B97F-4A50-B89C-845D28E27301}" destId="{B72D61DB-2706-42E0-9345-5D92C5BE0A99}" srcOrd="10" destOrd="0" presId="urn:microsoft.com/office/officeart/2008/layout/VerticalCurvedList"/>
    <dgm:cxn modelId="{3AEDFDDE-0554-4766-B519-7FCAB90D2F63}" type="presParOf" srcId="{B72D61DB-2706-42E0-9345-5D92C5BE0A99}" destId="{20197B6B-77BD-4E00-A798-1D823A5BCCB5}"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C49EE8D-8388-405F-B847-EDB903DB436F}" type="doc">
      <dgm:prSet loTypeId="urn:microsoft.com/office/officeart/2005/8/layout/process2" loCatId="process" qsTypeId="urn:microsoft.com/office/officeart/2005/8/quickstyle/simple1" qsCatId="simple" csTypeId="urn:microsoft.com/office/officeart/2005/8/colors/accent1_2" csCatId="accent1" phldr="1"/>
      <dgm:spPr/>
    </dgm:pt>
    <dgm:pt modelId="{6A9E8DEF-B76E-41DE-BDD8-EAEAF648C76E}">
      <dgm:prSet phldrT="[Szöveg]"/>
      <dgm:spPr/>
      <dgm:t>
        <a:bodyPr/>
        <a:lstStyle/>
        <a:p>
          <a:r>
            <a:rPr lang="hu-HU" dirty="0" smtClean="0"/>
            <a:t>Természetbeni megosztás</a:t>
          </a:r>
          <a:endParaRPr lang="hu-HU" dirty="0"/>
        </a:p>
      </dgm:t>
    </dgm:pt>
    <dgm:pt modelId="{B9814DCC-7489-4351-BA24-7E439B099158}" type="parTrans" cxnId="{9865505D-B291-4D0E-89B0-472ABDD5A639}">
      <dgm:prSet/>
      <dgm:spPr/>
      <dgm:t>
        <a:bodyPr/>
        <a:lstStyle/>
        <a:p>
          <a:endParaRPr lang="hu-HU"/>
        </a:p>
      </dgm:t>
    </dgm:pt>
    <dgm:pt modelId="{419F52EA-F167-4F2B-A407-98FC7D8ECAD0}" type="sibTrans" cxnId="{9865505D-B291-4D0E-89B0-472ABDD5A639}">
      <dgm:prSet/>
      <dgm:spPr/>
      <dgm:t>
        <a:bodyPr/>
        <a:lstStyle/>
        <a:p>
          <a:endParaRPr lang="hu-HU"/>
        </a:p>
      </dgm:t>
    </dgm:pt>
    <dgm:pt modelId="{679D5537-543C-459B-A2CB-9CD13743A295}">
      <dgm:prSet phldrT="[Szöveg]"/>
      <dgm:spPr/>
      <dgm:t>
        <a:bodyPr/>
        <a:lstStyle/>
        <a:p>
          <a:r>
            <a:rPr lang="hu-HU" dirty="0" smtClean="0"/>
            <a:t>Megváltás (tulajdonostárs magához váltja)</a:t>
          </a:r>
          <a:endParaRPr lang="hu-HU" dirty="0"/>
        </a:p>
      </dgm:t>
    </dgm:pt>
    <dgm:pt modelId="{4ACFAD87-4497-443E-BFDB-74D530DDBD72}" type="parTrans" cxnId="{5ACCC25A-A781-4F1B-AB3F-2C8BB24D0F25}">
      <dgm:prSet/>
      <dgm:spPr/>
      <dgm:t>
        <a:bodyPr/>
        <a:lstStyle/>
        <a:p>
          <a:endParaRPr lang="hu-HU"/>
        </a:p>
      </dgm:t>
    </dgm:pt>
    <dgm:pt modelId="{7AE3E010-008A-4DD7-A7FD-D0B58F8ED082}" type="sibTrans" cxnId="{5ACCC25A-A781-4F1B-AB3F-2C8BB24D0F25}">
      <dgm:prSet/>
      <dgm:spPr/>
      <dgm:t>
        <a:bodyPr/>
        <a:lstStyle/>
        <a:p>
          <a:endParaRPr lang="hu-HU"/>
        </a:p>
      </dgm:t>
    </dgm:pt>
    <dgm:pt modelId="{E64434C5-F720-4B6D-A658-5F35E1F11B04}">
      <dgm:prSet phldrT="[Szöveg]"/>
      <dgm:spPr/>
      <dgm:t>
        <a:bodyPr/>
        <a:lstStyle/>
        <a:p>
          <a:r>
            <a:rPr lang="hu-HU" dirty="0" smtClean="0"/>
            <a:t>Értékesítés és vételárfelosztás a tulajdoni hányad arányában</a:t>
          </a:r>
          <a:endParaRPr lang="hu-HU" dirty="0"/>
        </a:p>
      </dgm:t>
    </dgm:pt>
    <dgm:pt modelId="{BF465771-7580-4EA4-B34B-5039C3282361}" type="parTrans" cxnId="{463EE115-1FE4-4F18-9F52-407F6E9EB61F}">
      <dgm:prSet/>
      <dgm:spPr/>
      <dgm:t>
        <a:bodyPr/>
        <a:lstStyle/>
        <a:p>
          <a:endParaRPr lang="hu-HU"/>
        </a:p>
      </dgm:t>
    </dgm:pt>
    <dgm:pt modelId="{B998EB5F-E51A-4579-AE84-0A4E4B2C5433}" type="sibTrans" cxnId="{463EE115-1FE4-4F18-9F52-407F6E9EB61F}">
      <dgm:prSet/>
      <dgm:spPr/>
      <dgm:t>
        <a:bodyPr/>
        <a:lstStyle/>
        <a:p>
          <a:endParaRPr lang="hu-HU"/>
        </a:p>
      </dgm:t>
    </dgm:pt>
    <dgm:pt modelId="{8472D668-19D8-4215-964A-DBC3A45DA9FD}" type="pres">
      <dgm:prSet presAssocID="{1C49EE8D-8388-405F-B847-EDB903DB436F}" presName="linearFlow" presStyleCnt="0">
        <dgm:presLayoutVars>
          <dgm:resizeHandles val="exact"/>
        </dgm:presLayoutVars>
      </dgm:prSet>
      <dgm:spPr/>
    </dgm:pt>
    <dgm:pt modelId="{882D9BEC-5658-4F1A-BB78-2B5BDECA0452}" type="pres">
      <dgm:prSet presAssocID="{6A9E8DEF-B76E-41DE-BDD8-EAEAF648C76E}" presName="node" presStyleLbl="node1" presStyleIdx="0" presStyleCnt="3">
        <dgm:presLayoutVars>
          <dgm:bulletEnabled val="1"/>
        </dgm:presLayoutVars>
      </dgm:prSet>
      <dgm:spPr/>
      <dgm:t>
        <a:bodyPr/>
        <a:lstStyle/>
        <a:p>
          <a:endParaRPr lang="hu-HU"/>
        </a:p>
      </dgm:t>
    </dgm:pt>
    <dgm:pt modelId="{DD99B60E-ECFF-4509-BECF-E1A46BC7E3D7}" type="pres">
      <dgm:prSet presAssocID="{419F52EA-F167-4F2B-A407-98FC7D8ECAD0}" presName="sibTrans" presStyleLbl="sibTrans2D1" presStyleIdx="0" presStyleCnt="2"/>
      <dgm:spPr/>
      <dgm:t>
        <a:bodyPr/>
        <a:lstStyle/>
        <a:p>
          <a:endParaRPr lang="hu-HU"/>
        </a:p>
      </dgm:t>
    </dgm:pt>
    <dgm:pt modelId="{DFEA04A5-2324-425F-BC0A-6E7236D6EB25}" type="pres">
      <dgm:prSet presAssocID="{419F52EA-F167-4F2B-A407-98FC7D8ECAD0}" presName="connectorText" presStyleLbl="sibTrans2D1" presStyleIdx="0" presStyleCnt="2"/>
      <dgm:spPr/>
      <dgm:t>
        <a:bodyPr/>
        <a:lstStyle/>
        <a:p>
          <a:endParaRPr lang="hu-HU"/>
        </a:p>
      </dgm:t>
    </dgm:pt>
    <dgm:pt modelId="{CB364992-FA47-4264-A4BB-5BCAA6D508F8}" type="pres">
      <dgm:prSet presAssocID="{679D5537-543C-459B-A2CB-9CD13743A295}" presName="node" presStyleLbl="node1" presStyleIdx="1" presStyleCnt="3">
        <dgm:presLayoutVars>
          <dgm:bulletEnabled val="1"/>
        </dgm:presLayoutVars>
      </dgm:prSet>
      <dgm:spPr/>
      <dgm:t>
        <a:bodyPr/>
        <a:lstStyle/>
        <a:p>
          <a:endParaRPr lang="hu-HU"/>
        </a:p>
      </dgm:t>
    </dgm:pt>
    <dgm:pt modelId="{27584ABD-BEC1-4A84-8572-98DA2A261D30}" type="pres">
      <dgm:prSet presAssocID="{7AE3E010-008A-4DD7-A7FD-D0B58F8ED082}" presName="sibTrans" presStyleLbl="sibTrans2D1" presStyleIdx="1" presStyleCnt="2"/>
      <dgm:spPr/>
      <dgm:t>
        <a:bodyPr/>
        <a:lstStyle/>
        <a:p>
          <a:endParaRPr lang="hu-HU"/>
        </a:p>
      </dgm:t>
    </dgm:pt>
    <dgm:pt modelId="{8DB90F1F-5642-42B9-B28C-2FC646541FA5}" type="pres">
      <dgm:prSet presAssocID="{7AE3E010-008A-4DD7-A7FD-D0B58F8ED082}" presName="connectorText" presStyleLbl="sibTrans2D1" presStyleIdx="1" presStyleCnt="2"/>
      <dgm:spPr/>
      <dgm:t>
        <a:bodyPr/>
        <a:lstStyle/>
        <a:p>
          <a:endParaRPr lang="hu-HU"/>
        </a:p>
      </dgm:t>
    </dgm:pt>
    <dgm:pt modelId="{44725765-A311-46F6-8B6B-9A28640C0F60}" type="pres">
      <dgm:prSet presAssocID="{E64434C5-F720-4B6D-A658-5F35E1F11B04}" presName="node" presStyleLbl="node1" presStyleIdx="2" presStyleCnt="3">
        <dgm:presLayoutVars>
          <dgm:bulletEnabled val="1"/>
        </dgm:presLayoutVars>
      </dgm:prSet>
      <dgm:spPr/>
      <dgm:t>
        <a:bodyPr/>
        <a:lstStyle/>
        <a:p>
          <a:endParaRPr lang="hu-HU"/>
        </a:p>
      </dgm:t>
    </dgm:pt>
  </dgm:ptLst>
  <dgm:cxnLst>
    <dgm:cxn modelId="{8C8F54CD-DF17-4880-80F0-D093E0BB83F8}" type="presOf" srcId="{7AE3E010-008A-4DD7-A7FD-D0B58F8ED082}" destId="{27584ABD-BEC1-4A84-8572-98DA2A261D30}" srcOrd="0" destOrd="0" presId="urn:microsoft.com/office/officeart/2005/8/layout/process2"/>
    <dgm:cxn modelId="{5ACCC25A-A781-4F1B-AB3F-2C8BB24D0F25}" srcId="{1C49EE8D-8388-405F-B847-EDB903DB436F}" destId="{679D5537-543C-459B-A2CB-9CD13743A295}" srcOrd="1" destOrd="0" parTransId="{4ACFAD87-4497-443E-BFDB-74D530DDBD72}" sibTransId="{7AE3E010-008A-4DD7-A7FD-D0B58F8ED082}"/>
    <dgm:cxn modelId="{68980954-6A8D-426A-B1FE-215106B89A13}" type="presOf" srcId="{6A9E8DEF-B76E-41DE-BDD8-EAEAF648C76E}" destId="{882D9BEC-5658-4F1A-BB78-2B5BDECA0452}" srcOrd="0" destOrd="0" presId="urn:microsoft.com/office/officeart/2005/8/layout/process2"/>
    <dgm:cxn modelId="{089D6A38-6846-407B-83AE-66860B31EDCD}" type="presOf" srcId="{419F52EA-F167-4F2B-A407-98FC7D8ECAD0}" destId="{DFEA04A5-2324-425F-BC0A-6E7236D6EB25}" srcOrd="1" destOrd="0" presId="urn:microsoft.com/office/officeart/2005/8/layout/process2"/>
    <dgm:cxn modelId="{9865505D-B291-4D0E-89B0-472ABDD5A639}" srcId="{1C49EE8D-8388-405F-B847-EDB903DB436F}" destId="{6A9E8DEF-B76E-41DE-BDD8-EAEAF648C76E}" srcOrd="0" destOrd="0" parTransId="{B9814DCC-7489-4351-BA24-7E439B099158}" sibTransId="{419F52EA-F167-4F2B-A407-98FC7D8ECAD0}"/>
    <dgm:cxn modelId="{844A20A4-1078-487A-AE22-C38665F2CE1B}" type="presOf" srcId="{7AE3E010-008A-4DD7-A7FD-D0B58F8ED082}" destId="{8DB90F1F-5642-42B9-B28C-2FC646541FA5}" srcOrd="1" destOrd="0" presId="urn:microsoft.com/office/officeart/2005/8/layout/process2"/>
    <dgm:cxn modelId="{833C5A49-29C8-4075-9733-A296FC0766C9}" type="presOf" srcId="{419F52EA-F167-4F2B-A407-98FC7D8ECAD0}" destId="{DD99B60E-ECFF-4509-BECF-E1A46BC7E3D7}" srcOrd="0" destOrd="0" presId="urn:microsoft.com/office/officeart/2005/8/layout/process2"/>
    <dgm:cxn modelId="{463EE115-1FE4-4F18-9F52-407F6E9EB61F}" srcId="{1C49EE8D-8388-405F-B847-EDB903DB436F}" destId="{E64434C5-F720-4B6D-A658-5F35E1F11B04}" srcOrd="2" destOrd="0" parTransId="{BF465771-7580-4EA4-B34B-5039C3282361}" sibTransId="{B998EB5F-E51A-4579-AE84-0A4E4B2C5433}"/>
    <dgm:cxn modelId="{16CD18FF-6190-4F1C-8F47-4E0E33B8C5C0}" type="presOf" srcId="{679D5537-543C-459B-A2CB-9CD13743A295}" destId="{CB364992-FA47-4264-A4BB-5BCAA6D508F8}" srcOrd="0" destOrd="0" presId="urn:microsoft.com/office/officeart/2005/8/layout/process2"/>
    <dgm:cxn modelId="{2D78FB1E-3FB3-49BF-A313-084B2E3AD6E4}" type="presOf" srcId="{E64434C5-F720-4B6D-A658-5F35E1F11B04}" destId="{44725765-A311-46F6-8B6B-9A28640C0F60}" srcOrd="0" destOrd="0" presId="urn:microsoft.com/office/officeart/2005/8/layout/process2"/>
    <dgm:cxn modelId="{38F69390-7288-4E6F-B1AE-B241E36D6085}" type="presOf" srcId="{1C49EE8D-8388-405F-B847-EDB903DB436F}" destId="{8472D668-19D8-4215-964A-DBC3A45DA9FD}" srcOrd="0" destOrd="0" presId="urn:microsoft.com/office/officeart/2005/8/layout/process2"/>
    <dgm:cxn modelId="{B6D76F3F-F5BA-4571-918E-D7988FD8C388}" type="presParOf" srcId="{8472D668-19D8-4215-964A-DBC3A45DA9FD}" destId="{882D9BEC-5658-4F1A-BB78-2B5BDECA0452}" srcOrd="0" destOrd="0" presId="urn:microsoft.com/office/officeart/2005/8/layout/process2"/>
    <dgm:cxn modelId="{DFD6C49C-24BB-4A30-B87F-117E2DF1290A}" type="presParOf" srcId="{8472D668-19D8-4215-964A-DBC3A45DA9FD}" destId="{DD99B60E-ECFF-4509-BECF-E1A46BC7E3D7}" srcOrd="1" destOrd="0" presId="urn:microsoft.com/office/officeart/2005/8/layout/process2"/>
    <dgm:cxn modelId="{D31D5EC1-FDE1-4BE6-89C7-A8159F0DFD67}" type="presParOf" srcId="{DD99B60E-ECFF-4509-BECF-E1A46BC7E3D7}" destId="{DFEA04A5-2324-425F-BC0A-6E7236D6EB25}" srcOrd="0" destOrd="0" presId="urn:microsoft.com/office/officeart/2005/8/layout/process2"/>
    <dgm:cxn modelId="{5956715D-D478-4AF8-8B57-B1E6D0BF6799}" type="presParOf" srcId="{8472D668-19D8-4215-964A-DBC3A45DA9FD}" destId="{CB364992-FA47-4264-A4BB-5BCAA6D508F8}" srcOrd="2" destOrd="0" presId="urn:microsoft.com/office/officeart/2005/8/layout/process2"/>
    <dgm:cxn modelId="{A53FE90C-9135-4430-958A-EA81F62C8B11}" type="presParOf" srcId="{8472D668-19D8-4215-964A-DBC3A45DA9FD}" destId="{27584ABD-BEC1-4A84-8572-98DA2A261D30}" srcOrd="3" destOrd="0" presId="urn:microsoft.com/office/officeart/2005/8/layout/process2"/>
    <dgm:cxn modelId="{B64D7465-3EB6-46A6-95E0-94512E4230C4}" type="presParOf" srcId="{27584ABD-BEC1-4A84-8572-98DA2A261D30}" destId="{8DB90F1F-5642-42B9-B28C-2FC646541FA5}" srcOrd="0" destOrd="0" presId="urn:microsoft.com/office/officeart/2005/8/layout/process2"/>
    <dgm:cxn modelId="{2A4D08AE-0FFA-4088-A416-86B2777038D7}" type="presParOf" srcId="{8472D668-19D8-4215-964A-DBC3A45DA9FD}" destId="{44725765-A311-46F6-8B6B-9A28640C0F60}"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FB368-EC7A-4577-BE74-2952DC62DF2C}">
      <dsp:nvSpPr>
        <dsp:cNvPr id="0" name=""/>
        <dsp:cNvSpPr/>
      </dsp:nvSpPr>
      <dsp:spPr>
        <a:xfrm>
          <a:off x="914"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Birtok</a:t>
          </a:r>
          <a:endParaRPr lang="hu-HU" sz="3100" kern="1200" dirty="0"/>
        </a:p>
      </dsp:txBody>
      <dsp:txXfrm>
        <a:off x="914" y="0"/>
        <a:ext cx="2376826" cy="1219200"/>
      </dsp:txXfrm>
    </dsp:sp>
    <dsp:sp modelId="{3E02B9D2-5B54-467D-8995-46CC0ABB72F5}">
      <dsp:nvSpPr>
        <dsp:cNvPr id="0" name=""/>
        <dsp:cNvSpPr/>
      </dsp:nvSpPr>
      <dsp:spPr>
        <a:xfrm>
          <a:off x="238596"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Megszerzése Átruházása, Elvesztése</a:t>
          </a:r>
          <a:endParaRPr lang="hu-HU" sz="900" kern="1200" dirty="0"/>
        </a:p>
      </dsp:txBody>
      <dsp:txXfrm>
        <a:off x="274485" y="1256279"/>
        <a:ext cx="1829683" cy="1153573"/>
      </dsp:txXfrm>
    </dsp:sp>
    <dsp:sp modelId="{90BEC566-8893-4A26-868A-D409D7079CA8}">
      <dsp:nvSpPr>
        <dsp:cNvPr id="0" name=""/>
        <dsp:cNvSpPr/>
      </dsp:nvSpPr>
      <dsp:spPr>
        <a:xfrm>
          <a:off x="238596"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Birtokvédelem</a:t>
          </a:r>
        </a:p>
        <a:p>
          <a:pPr lvl="0" algn="ctr" defTabSz="400050">
            <a:lnSpc>
              <a:spcPct val="90000"/>
            </a:lnSpc>
            <a:spcBef>
              <a:spcPct val="0"/>
            </a:spcBef>
            <a:spcAft>
              <a:spcPct val="35000"/>
            </a:spcAft>
          </a:pPr>
          <a:r>
            <a:rPr lang="hu-HU" sz="900" kern="1200" dirty="0" smtClean="0"/>
            <a:t>Jogalap nélküli birtoklás</a:t>
          </a:r>
          <a:endParaRPr lang="hu-HU" sz="900" kern="1200" dirty="0"/>
        </a:p>
      </dsp:txBody>
      <dsp:txXfrm>
        <a:off x="274485" y="2670146"/>
        <a:ext cx="1829683" cy="1153573"/>
      </dsp:txXfrm>
    </dsp:sp>
    <dsp:sp modelId="{8BA9F6D3-B433-4B5B-9E91-0F30E2C519C8}">
      <dsp:nvSpPr>
        <dsp:cNvPr id="0" name=""/>
        <dsp:cNvSpPr/>
      </dsp:nvSpPr>
      <dsp:spPr>
        <a:xfrm>
          <a:off x="2556002"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Tulajdonjog</a:t>
          </a:r>
          <a:endParaRPr lang="hu-HU" sz="3100" kern="1200" dirty="0"/>
        </a:p>
      </dsp:txBody>
      <dsp:txXfrm>
        <a:off x="2556002" y="0"/>
        <a:ext cx="2376826" cy="1219200"/>
      </dsp:txXfrm>
    </dsp:sp>
    <dsp:sp modelId="{C89ADBC2-005C-47C0-9E6F-581D1357A4F4}">
      <dsp:nvSpPr>
        <dsp:cNvPr id="0" name=""/>
        <dsp:cNvSpPr/>
      </dsp:nvSpPr>
      <dsp:spPr>
        <a:xfrm>
          <a:off x="2793685"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Fogalma</a:t>
          </a:r>
        </a:p>
        <a:p>
          <a:pPr lvl="0" algn="ctr" defTabSz="400050">
            <a:lnSpc>
              <a:spcPct val="90000"/>
            </a:lnSpc>
            <a:spcBef>
              <a:spcPct val="0"/>
            </a:spcBef>
            <a:spcAft>
              <a:spcPct val="35000"/>
            </a:spcAft>
          </a:pPr>
          <a:r>
            <a:rPr lang="hu-HU" sz="900" kern="1200" dirty="0" smtClean="0"/>
            <a:t>Tárgya </a:t>
          </a:r>
        </a:p>
        <a:p>
          <a:pPr lvl="0" algn="ctr" defTabSz="400050">
            <a:lnSpc>
              <a:spcPct val="90000"/>
            </a:lnSpc>
            <a:spcBef>
              <a:spcPct val="0"/>
            </a:spcBef>
            <a:spcAft>
              <a:spcPct val="35000"/>
            </a:spcAft>
          </a:pPr>
          <a:r>
            <a:rPr lang="hu-HU" sz="900" kern="1200" dirty="0" smtClean="0"/>
            <a:t>Részjogosítványai (tartalma)</a:t>
          </a:r>
        </a:p>
        <a:p>
          <a:pPr lvl="0" algn="r" defTabSz="400050">
            <a:lnSpc>
              <a:spcPct val="90000"/>
            </a:lnSpc>
            <a:spcBef>
              <a:spcPct val="0"/>
            </a:spcBef>
            <a:spcAft>
              <a:spcPct val="35000"/>
            </a:spcAft>
          </a:pPr>
          <a:r>
            <a:rPr lang="hu-HU" sz="900" kern="1200" dirty="0" smtClean="0"/>
            <a:t>- Birtoklás joga</a:t>
          </a:r>
        </a:p>
        <a:p>
          <a:pPr lvl="0" algn="r" defTabSz="400050">
            <a:lnSpc>
              <a:spcPct val="90000"/>
            </a:lnSpc>
            <a:spcBef>
              <a:spcPct val="0"/>
            </a:spcBef>
            <a:spcAft>
              <a:spcPct val="35000"/>
            </a:spcAft>
          </a:pPr>
          <a:r>
            <a:rPr lang="hu-HU" sz="900" kern="1200" dirty="0" smtClean="0"/>
            <a:t>- Használat joga</a:t>
          </a:r>
        </a:p>
        <a:p>
          <a:pPr lvl="0" algn="r" defTabSz="400050">
            <a:lnSpc>
              <a:spcPct val="90000"/>
            </a:lnSpc>
            <a:spcBef>
              <a:spcPct val="0"/>
            </a:spcBef>
            <a:spcAft>
              <a:spcPct val="35000"/>
            </a:spcAft>
          </a:pPr>
          <a:r>
            <a:rPr lang="hu-HU" sz="900" kern="1200" dirty="0" smtClean="0"/>
            <a:t>- Hasznosítás joga</a:t>
          </a:r>
        </a:p>
        <a:p>
          <a:pPr lvl="0" algn="r" defTabSz="400050">
            <a:lnSpc>
              <a:spcPct val="90000"/>
            </a:lnSpc>
            <a:spcBef>
              <a:spcPct val="0"/>
            </a:spcBef>
            <a:spcAft>
              <a:spcPct val="35000"/>
            </a:spcAft>
          </a:pPr>
          <a:r>
            <a:rPr lang="hu-HU" sz="900" kern="1200" dirty="0" smtClean="0"/>
            <a:t>- Rendelkezési jog</a:t>
          </a:r>
        </a:p>
      </dsp:txBody>
      <dsp:txXfrm>
        <a:off x="2829574" y="1256279"/>
        <a:ext cx="1829683" cy="1153573"/>
      </dsp:txXfrm>
    </dsp:sp>
    <dsp:sp modelId="{2FD1DE23-6D52-4200-B146-52EBD9C25B59}">
      <dsp:nvSpPr>
        <dsp:cNvPr id="0" name=""/>
        <dsp:cNvSpPr/>
      </dsp:nvSpPr>
      <dsp:spPr>
        <a:xfrm>
          <a:off x="2793685"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A tulajdonjog keletkezése és a tulajdonszerzési módok</a:t>
          </a:r>
        </a:p>
        <a:p>
          <a:pPr lvl="0" algn="ctr" defTabSz="400050">
            <a:lnSpc>
              <a:spcPct val="90000"/>
            </a:lnSpc>
            <a:spcBef>
              <a:spcPct val="0"/>
            </a:spcBef>
            <a:spcAft>
              <a:spcPct val="35000"/>
            </a:spcAft>
          </a:pPr>
          <a:r>
            <a:rPr lang="hu-HU" sz="900" kern="1200" dirty="0" smtClean="0"/>
            <a:t>Közös tulajdon</a:t>
          </a:r>
        </a:p>
        <a:p>
          <a:pPr lvl="0" algn="ctr" defTabSz="400050">
            <a:lnSpc>
              <a:spcPct val="90000"/>
            </a:lnSpc>
            <a:spcBef>
              <a:spcPct val="0"/>
            </a:spcBef>
            <a:spcAft>
              <a:spcPct val="35000"/>
            </a:spcAft>
          </a:pPr>
          <a:r>
            <a:rPr lang="hu-HU" sz="900" kern="1200" dirty="0" smtClean="0"/>
            <a:t>A tulajdonjog védelme</a:t>
          </a:r>
          <a:endParaRPr lang="hu-HU" sz="900" kern="1200" dirty="0"/>
        </a:p>
      </dsp:txBody>
      <dsp:txXfrm>
        <a:off x="2829574" y="2670146"/>
        <a:ext cx="1829683" cy="1153573"/>
      </dsp:txXfrm>
    </dsp:sp>
    <dsp:sp modelId="{6E8E4210-55F6-4F9A-A7B7-961D1C2EF445}">
      <dsp:nvSpPr>
        <dsp:cNvPr id="0" name=""/>
        <dsp:cNvSpPr/>
      </dsp:nvSpPr>
      <dsp:spPr>
        <a:xfrm>
          <a:off x="5111091"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Korlátolt dologi jogok</a:t>
          </a:r>
          <a:endParaRPr lang="hu-HU" sz="3100" kern="1200" dirty="0"/>
        </a:p>
      </dsp:txBody>
      <dsp:txXfrm>
        <a:off x="5111091" y="0"/>
        <a:ext cx="2376826" cy="1219200"/>
      </dsp:txXfrm>
    </dsp:sp>
    <dsp:sp modelId="{8EE89684-C94D-4B99-A350-A3D4241F174F}">
      <dsp:nvSpPr>
        <dsp:cNvPr id="0" name=""/>
        <dsp:cNvSpPr/>
      </dsp:nvSpPr>
      <dsp:spPr>
        <a:xfrm>
          <a:off x="5348773"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Zálogjog</a:t>
          </a:r>
        </a:p>
        <a:p>
          <a:pPr lvl="0" algn="ctr" defTabSz="400050">
            <a:lnSpc>
              <a:spcPct val="90000"/>
            </a:lnSpc>
            <a:spcBef>
              <a:spcPct val="0"/>
            </a:spcBef>
            <a:spcAft>
              <a:spcPct val="35000"/>
            </a:spcAft>
          </a:pPr>
          <a:r>
            <a:rPr lang="hu-HU" sz="900" kern="1200" dirty="0" smtClean="0"/>
            <a:t>-fajtái</a:t>
          </a:r>
        </a:p>
        <a:p>
          <a:pPr lvl="0" algn="ctr" defTabSz="400050">
            <a:lnSpc>
              <a:spcPct val="90000"/>
            </a:lnSpc>
            <a:spcBef>
              <a:spcPct val="0"/>
            </a:spcBef>
            <a:spcAft>
              <a:spcPct val="35000"/>
            </a:spcAft>
          </a:pPr>
          <a:r>
            <a:rPr lang="hu-HU" sz="900" kern="1200" dirty="0" smtClean="0"/>
            <a:t>-tárgya</a:t>
          </a:r>
        </a:p>
        <a:p>
          <a:pPr lvl="0" algn="ctr" defTabSz="400050">
            <a:lnSpc>
              <a:spcPct val="90000"/>
            </a:lnSpc>
            <a:spcBef>
              <a:spcPct val="0"/>
            </a:spcBef>
            <a:spcAft>
              <a:spcPct val="35000"/>
            </a:spcAft>
          </a:pPr>
          <a:r>
            <a:rPr lang="hu-HU" sz="900" kern="1200" dirty="0" smtClean="0"/>
            <a:t>- Alapítása</a:t>
          </a:r>
        </a:p>
        <a:p>
          <a:pPr lvl="0" algn="ctr" defTabSz="400050">
            <a:lnSpc>
              <a:spcPct val="90000"/>
            </a:lnSpc>
            <a:spcBef>
              <a:spcPct val="0"/>
            </a:spcBef>
            <a:spcAft>
              <a:spcPct val="35000"/>
            </a:spcAft>
          </a:pPr>
          <a:r>
            <a:rPr lang="hu-HU" sz="900" kern="1200" dirty="0" smtClean="0"/>
            <a:t>-megszűnése</a:t>
          </a:r>
          <a:endParaRPr lang="hu-HU" sz="900" kern="1200" dirty="0"/>
        </a:p>
      </dsp:txBody>
      <dsp:txXfrm>
        <a:off x="5384662" y="1256279"/>
        <a:ext cx="1829683" cy="1153573"/>
      </dsp:txXfrm>
    </dsp:sp>
    <dsp:sp modelId="{4194857C-2574-4716-88A2-3F151CCCA874}">
      <dsp:nvSpPr>
        <dsp:cNvPr id="0" name=""/>
        <dsp:cNvSpPr/>
      </dsp:nvSpPr>
      <dsp:spPr>
        <a:xfrm>
          <a:off x="5348773"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Használati jogok</a:t>
          </a:r>
        </a:p>
        <a:p>
          <a:pPr lvl="0" algn="ctr" defTabSz="400050">
            <a:lnSpc>
              <a:spcPct val="90000"/>
            </a:lnSpc>
            <a:spcBef>
              <a:spcPct val="0"/>
            </a:spcBef>
            <a:spcAft>
              <a:spcPct val="35000"/>
            </a:spcAft>
          </a:pPr>
          <a:r>
            <a:rPr lang="hu-HU" sz="900" kern="1200" dirty="0" smtClean="0"/>
            <a:t>- Haszonélvezet</a:t>
          </a:r>
        </a:p>
        <a:p>
          <a:pPr lvl="0" algn="ctr" defTabSz="400050">
            <a:lnSpc>
              <a:spcPct val="90000"/>
            </a:lnSpc>
            <a:spcBef>
              <a:spcPct val="0"/>
            </a:spcBef>
            <a:spcAft>
              <a:spcPct val="35000"/>
            </a:spcAft>
          </a:pPr>
          <a:endParaRPr lang="hu-HU" sz="900" kern="1200" dirty="0"/>
        </a:p>
      </dsp:txBody>
      <dsp:txXfrm>
        <a:off x="5384662" y="2670146"/>
        <a:ext cx="1829683" cy="11535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12AC8-CA1B-49A3-BFD1-7175F2F4A72F}">
      <dsp:nvSpPr>
        <dsp:cNvPr id="0" name=""/>
        <dsp:cNvSpPr/>
      </dsp:nvSpPr>
      <dsp:spPr>
        <a:xfrm>
          <a:off x="1795875" y="1741841"/>
          <a:ext cx="1328456" cy="13284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hu-HU" sz="2700" kern="1200" dirty="0" smtClean="0"/>
            <a:t>Dolog</a:t>
          </a:r>
          <a:endParaRPr lang="hu-HU" sz="2700" kern="1200" dirty="0"/>
        </a:p>
      </dsp:txBody>
      <dsp:txXfrm>
        <a:off x="1990423" y="1936389"/>
        <a:ext cx="939360" cy="939360"/>
      </dsp:txXfrm>
    </dsp:sp>
    <dsp:sp modelId="{F66E6099-87CB-4CC2-AB1D-2C48FD3D73C0}">
      <dsp:nvSpPr>
        <dsp:cNvPr id="0" name=""/>
        <dsp:cNvSpPr/>
      </dsp:nvSpPr>
      <dsp:spPr>
        <a:xfrm rot="11700000">
          <a:off x="612063" y="1877122"/>
          <a:ext cx="1160957" cy="37861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21E533-CDB0-4FC2-B3D5-2CFDDB5F346C}">
      <dsp:nvSpPr>
        <dsp:cNvPr id="0" name=""/>
        <dsp:cNvSpPr/>
      </dsp:nvSpPr>
      <dsp:spPr>
        <a:xfrm>
          <a:off x="826" y="1411375"/>
          <a:ext cx="1262033" cy="1009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hu-HU" sz="1100" kern="1200" dirty="0" smtClean="0"/>
            <a:t>Javak</a:t>
          </a:r>
          <a:endParaRPr lang="hu-HU" sz="1100" kern="1200" dirty="0"/>
        </a:p>
      </dsp:txBody>
      <dsp:txXfrm>
        <a:off x="30397" y="1440946"/>
        <a:ext cx="1202891" cy="950484"/>
      </dsp:txXfrm>
    </dsp:sp>
    <dsp:sp modelId="{E27DB270-B361-4A08-8E8F-66A4EE11E8B9}">
      <dsp:nvSpPr>
        <dsp:cNvPr id="0" name=""/>
        <dsp:cNvSpPr/>
      </dsp:nvSpPr>
      <dsp:spPr>
        <a:xfrm rot="14700000">
          <a:off x="1325033" y="1027438"/>
          <a:ext cx="1160957" cy="37861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3B8D40-6D8C-4B47-A01D-CD0CC0C101FD}">
      <dsp:nvSpPr>
        <dsp:cNvPr id="0" name=""/>
        <dsp:cNvSpPr/>
      </dsp:nvSpPr>
      <dsp:spPr>
        <a:xfrm>
          <a:off x="1029174" y="185838"/>
          <a:ext cx="1262033" cy="1009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hu-HU" sz="1100" kern="1200" dirty="0" smtClean="0"/>
            <a:t>vagyontárgyak</a:t>
          </a:r>
          <a:endParaRPr lang="hu-HU" sz="1100" kern="1200" dirty="0"/>
        </a:p>
      </dsp:txBody>
      <dsp:txXfrm>
        <a:off x="1058745" y="215409"/>
        <a:ext cx="1202891" cy="950484"/>
      </dsp:txXfrm>
    </dsp:sp>
    <dsp:sp modelId="{160F2A74-8DE2-456E-9310-A3667D40A1C2}">
      <dsp:nvSpPr>
        <dsp:cNvPr id="0" name=""/>
        <dsp:cNvSpPr/>
      </dsp:nvSpPr>
      <dsp:spPr>
        <a:xfrm rot="17700000">
          <a:off x="2434216" y="1027438"/>
          <a:ext cx="1160957" cy="37861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EA3560-27E0-4734-A9CE-ABFA8EC55871}">
      <dsp:nvSpPr>
        <dsp:cNvPr id="0" name=""/>
        <dsp:cNvSpPr/>
      </dsp:nvSpPr>
      <dsp:spPr>
        <a:xfrm>
          <a:off x="2629000" y="185838"/>
          <a:ext cx="1262033" cy="1009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hu-HU" sz="1100" kern="1200" dirty="0" smtClean="0"/>
            <a:t>Vagyon</a:t>
          </a:r>
          <a:endParaRPr lang="hu-HU" sz="1100" kern="1200" dirty="0"/>
        </a:p>
      </dsp:txBody>
      <dsp:txXfrm>
        <a:off x="2658571" y="215409"/>
        <a:ext cx="1202891" cy="950484"/>
      </dsp:txXfrm>
    </dsp:sp>
    <dsp:sp modelId="{AC69A2B6-D589-4346-991C-851EDDD1D8C9}">
      <dsp:nvSpPr>
        <dsp:cNvPr id="0" name=""/>
        <dsp:cNvSpPr/>
      </dsp:nvSpPr>
      <dsp:spPr>
        <a:xfrm rot="20700000">
          <a:off x="3147186" y="1877122"/>
          <a:ext cx="1160957" cy="37861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55218A-768F-4DB8-94CD-E7FCF24A5D6F}">
      <dsp:nvSpPr>
        <dsp:cNvPr id="0" name=""/>
        <dsp:cNvSpPr/>
      </dsp:nvSpPr>
      <dsp:spPr>
        <a:xfrm>
          <a:off x="3657348" y="1411375"/>
          <a:ext cx="1262033" cy="1009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hu-HU" sz="1100" kern="1200" dirty="0" smtClean="0"/>
            <a:t>Dologkapcsolatok</a:t>
          </a:r>
          <a:endParaRPr lang="hu-HU" sz="1100" kern="1200" dirty="0"/>
        </a:p>
      </dsp:txBody>
      <dsp:txXfrm>
        <a:off x="3686919" y="1440946"/>
        <a:ext cx="1202891" cy="9504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1ECD5-0DA0-4CFE-BB0B-76A809E50F7B}">
      <dsp:nvSpPr>
        <dsp:cNvPr id="0" name=""/>
        <dsp:cNvSpPr/>
      </dsp:nvSpPr>
      <dsp:spPr>
        <a:xfrm>
          <a:off x="3984105" y="2752075"/>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hu-HU" sz="1400" kern="1200" dirty="0" smtClean="0"/>
            <a:t>közjogi korlátok nélküli) tárgyai.</a:t>
          </a:r>
          <a:endParaRPr lang="hu-HU" sz="1400" kern="1200" dirty="0"/>
        </a:p>
      </dsp:txBody>
      <dsp:txXfrm>
        <a:off x="4614956" y="3105762"/>
        <a:ext cx="1348197" cy="918226"/>
      </dsp:txXfrm>
    </dsp:sp>
    <dsp:sp modelId="{647420C1-8B3D-4286-BCE5-40B17AEBEC79}">
      <dsp:nvSpPr>
        <dsp:cNvPr id="0" name=""/>
        <dsp:cNvSpPr/>
      </dsp:nvSpPr>
      <dsp:spPr>
        <a:xfrm>
          <a:off x="287042"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311150">
            <a:lnSpc>
              <a:spcPct val="90000"/>
            </a:lnSpc>
            <a:spcBef>
              <a:spcPct val="0"/>
            </a:spcBef>
            <a:spcAft>
              <a:spcPct val="15000"/>
            </a:spcAft>
            <a:buChar char="••"/>
          </a:pPr>
          <a:r>
            <a:rPr lang="hu-HU" sz="700" kern="1200" dirty="0" smtClean="0"/>
            <a:t>1. Kizárólagos állami tulajdon</a:t>
          </a:r>
          <a:endParaRPr lang="hu-HU" sz="700" kern="1200" dirty="0"/>
        </a:p>
        <a:p>
          <a:pPr marL="57150" lvl="1" indent="-57150" algn="l" defTabSz="311150">
            <a:lnSpc>
              <a:spcPct val="90000"/>
            </a:lnSpc>
            <a:spcBef>
              <a:spcPct val="0"/>
            </a:spcBef>
            <a:spcAft>
              <a:spcPct val="15000"/>
            </a:spcAft>
            <a:buChar char="••"/>
          </a:pPr>
          <a:r>
            <a:rPr lang="hu-HU" sz="700" kern="1200" dirty="0" smtClean="0"/>
            <a:t>2. Nem kizárólagos állami tulajdon</a:t>
          </a:r>
          <a:endParaRPr lang="hu-HU" sz="700" kern="1200" dirty="0"/>
        </a:p>
        <a:p>
          <a:pPr marL="57150" lvl="1" indent="-57150" algn="l" defTabSz="311150">
            <a:lnSpc>
              <a:spcPct val="90000"/>
            </a:lnSpc>
            <a:spcBef>
              <a:spcPct val="0"/>
            </a:spcBef>
            <a:spcAft>
              <a:spcPct val="15000"/>
            </a:spcAft>
            <a:buChar char="••"/>
          </a:pPr>
          <a:r>
            <a:rPr lang="hu-HU" sz="700" kern="1200" dirty="0" smtClean="0"/>
            <a:t>3. Külön eljárás szerint kerülhet ki az állam tulajdonából</a:t>
          </a:r>
          <a:endParaRPr lang="hu-HU" sz="700" kern="1200" dirty="0"/>
        </a:p>
        <a:p>
          <a:pPr marL="57150" lvl="1" indent="-57150" algn="l" defTabSz="311150">
            <a:lnSpc>
              <a:spcPct val="90000"/>
            </a:lnSpc>
            <a:spcBef>
              <a:spcPct val="0"/>
            </a:spcBef>
            <a:spcAft>
              <a:spcPct val="15000"/>
            </a:spcAft>
            <a:buChar char="••"/>
          </a:pPr>
          <a:r>
            <a:rPr lang="hu-HU" sz="700" kern="1200" dirty="0" smtClean="0"/>
            <a:t>Rendeltetésével együtt jár, hogy kikerüljön az állam tulajdonából</a:t>
          </a:r>
          <a:endParaRPr lang="hu-HU" sz="700" kern="1200" dirty="0"/>
        </a:p>
        <a:p>
          <a:pPr marL="57150" lvl="1" indent="-57150" algn="l" defTabSz="311150">
            <a:lnSpc>
              <a:spcPct val="90000"/>
            </a:lnSpc>
            <a:spcBef>
              <a:spcPct val="0"/>
            </a:spcBef>
            <a:spcAft>
              <a:spcPct val="15000"/>
            </a:spcAft>
            <a:buChar char="••"/>
          </a:pPr>
          <a:endParaRPr lang="hu-HU" sz="700" kern="1200" dirty="0"/>
        </a:p>
      </dsp:txBody>
      <dsp:txXfrm>
        <a:off x="315609" y="3117206"/>
        <a:ext cx="1348197" cy="918226"/>
      </dsp:txXfrm>
    </dsp:sp>
    <dsp:sp modelId="{32E203EF-6FBF-4B79-9B20-82EEF6BBE84C}">
      <dsp:nvSpPr>
        <dsp:cNvPr id="0" name=""/>
        <dsp:cNvSpPr/>
      </dsp:nvSpPr>
      <dsp:spPr>
        <a:xfrm>
          <a:off x="3552056" y="15774"/>
          <a:ext cx="2485047"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just" defTabSz="488950">
            <a:lnSpc>
              <a:spcPct val="90000"/>
            </a:lnSpc>
            <a:spcBef>
              <a:spcPct val="0"/>
            </a:spcBef>
            <a:spcAft>
              <a:spcPct val="15000"/>
            </a:spcAft>
            <a:buChar char="••"/>
          </a:pPr>
          <a:r>
            <a:rPr lang="hu-HU" sz="1100" kern="1200" dirty="0" smtClean="0"/>
            <a:t>rendelkezési jogát azokon korlátozza és másoknak a dolog használatát biztosítja</a:t>
          </a:r>
          <a:r>
            <a:rPr lang="hu-HU" sz="600" kern="1200" dirty="0" smtClean="0"/>
            <a:t>;</a:t>
          </a:r>
          <a:endParaRPr lang="hu-HU" sz="600" kern="1200" dirty="0"/>
        </a:p>
      </dsp:txBody>
      <dsp:txXfrm>
        <a:off x="4326137" y="44341"/>
        <a:ext cx="1682399" cy="918226"/>
      </dsp:txXfrm>
    </dsp:sp>
    <dsp:sp modelId="{97E8E536-CB18-43DE-ABE7-52CAB3DDAA28}">
      <dsp:nvSpPr>
        <dsp:cNvPr id="0" name=""/>
        <dsp:cNvSpPr/>
      </dsp:nvSpPr>
      <dsp:spPr>
        <a:xfrm>
          <a:off x="287042" y="0"/>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hu-HU" sz="1100" kern="1200" dirty="0" smtClean="0"/>
            <a:t>nem lehetnek magántulajdon tárgyai;</a:t>
          </a:r>
          <a:endParaRPr lang="hu-HU" sz="1100" kern="1200" dirty="0"/>
        </a:p>
      </dsp:txBody>
      <dsp:txXfrm>
        <a:off x="315609" y="28567"/>
        <a:ext cx="1348197" cy="918226"/>
      </dsp:txXfrm>
    </dsp:sp>
    <dsp:sp modelId="{55082EB9-A37D-4AD7-AEE2-314CA71ADE82}">
      <dsp:nvSpPr>
        <dsp:cNvPr id="0" name=""/>
        <dsp:cNvSpPr/>
      </dsp:nvSpPr>
      <dsp:spPr>
        <a:xfrm>
          <a:off x="1247648" y="231647"/>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hu-HU" sz="1000" kern="1200" dirty="0" smtClean="0"/>
            <a:t>Forgalomképtelen</a:t>
          </a:r>
          <a:endParaRPr lang="hu-HU" sz="1000" kern="1200" dirty="0"/>
        </a:p>
      </dsp:txBody>
      <dsp:txXfrm>
        <a:off x="1763056" y="747055"/>
        <a:ext cx="1244304" cy="1244304"/>
      </dsp:txXfrm>
    </dsp:sp>
    <dsp:sp modelId="{724CBCB9-8E53-4357-A233-1AFC68A7E585}">
      <dsp:nvSpPr>
        <dsp:cNvPr id="0" name=""/>
        <dsp:cNvSpPr/>
      </dsp:nvSpPr>
      <dsp:spPr>
        <a:xfrm rot="5400000">
          <a:off x="3088640" y="231647"/>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hu-HU" sz="1000" kern="1200" dirty="0" smtClean="0"/>
            <a:t>Korlátozottan forgalomképes </a:t>
          </a:r>
          <a:endParaRPr lang="hu-HU" sz="1000" kern="1200" dirty="0"/>
        </a:p>
      </dsp:txBody>
      <dsp:txXfrm rot="-5400000">
        <a:off x="3088640" y="747055"/>
        <a:ext cx="1244304" cy="1244304"/>
      </dsp:txXfrm>
    </dsp:sp>
    <dsp:sp modelId="{D0CFC2ED-01F5-46B0-81E7-DFA7E8A4FB63}">
      <dsp:nvSpPr>
        <dsp:cNvPr id="0" name=""/>
        <dsp:cNvSpPr/>
      </dsp:nvSpPr>
      <dsp:spPr>
        <a:xfrm rot="10800000">
          <a:off x="3088640" y="2072640"/>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hu-HU" sz="1000" kern="1200" dirty="0" smtClean="0"/>
            <a:t>Forgalomképesek</a:t>
          </a:r>
          <a:endParaRPr lang="hu-HU" sz="1000" kern="1200" dirty="0"/>
        </a:p>
      </dsp:txBody>
      <dsp:txXfrm rot="10800000">
        <a:off x="3088640" y="2072640"/>
        <a:ext cx="1244304" cy="1244304"/>
      </dsp:txXfrm>
    </dsp:sp>
    <dsp:sp modelId="{83D21F9B-C917-49B6-99E1-5F4FA59B92ED}">
      <dsp:nvSpPr>
        <dsp:cNvPr id="0" name=""/>
        <dsp:cNvSpPr/>
      </dsp:nvSpPr>
      <dsp:spPr>
        <a:xfrm rot="16200000">
          <a:off x="1247648" y="2072640"/>
          <a:ext cx="1759712" cy="1759712"/>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hu-HU" sz="1000" kern="1200" dirty="0" smtClean="0"/>
            <a:t>állami tulajdon tárgyai</a:t>
          </a:r>
          <a:endParaRPr lang="hu-HU" sz="1000" kern="1200" dirty="0"/>
        </a:p>
      </dsp:txBody>
      <dsp:txXfrm rot="5400000">
        <a:off x="1763056" y="2072640"/>
        <a:ext cx="1244304" cy="1244304"/>
      </dsp:txXfrm>
    </dsp:sp>
    <dsp:sp modelId="{8F47F821-8BEF-4A0A-9DEF-E5573FD8CAE0}">
      <dsp:nvSpPr>
        <dsp:cNvPr id="0" name=""/>
        <dsp:cNvSpPr/>
      </dsp:nvSpPr>
      <dsp:spPr>
        <a:xfrm>
          <a:off x="2744216" y="16662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81B96-BEFC-493B-8FDD-8E19E2E2329A}">
      <dsp:nvSpPr>
        <dsp:cNvPr id="0" name=""/>
        <dsp:cNvSpPr/>
      </dsp:nvSpPr>
      <dsp:spPr>
        <a:xfrm rot="10800000">
          <a:off x="2744216" y="18694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FB368-EC7A-4577-BE74-2952DC62DF2C}">
      <dsp:nvSpPr>
        <dsp:cNvPr id="0" name=""/>
        <dsp:cNvSpPr/>
      </dsp:nvSpPr>
      <dsp:spPr>
        <a:xfrm>
          <a:off x="914"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Birtok</a:t>
          </a:r>
          <a:endParaRPr lang="hu-HU" sz="3100" kern="1200" dirty="0"/>
        </a:p>
      </dsp:txBody>
      <dsp:txXfrm>
        <a:off x="914" y="0"/>
        <a:ext cx="2376826" cy="1219200"/>
      </dsp:txXfrm>
    </dsp:sp>
    <dsp:sp modelId="{3E02B9D2-5B54-467D-8995-46CC0ABB72F5}">
      <dsp:nvSpPr>
        <dsp:cNvPr id="0" name=""/>
        <dsp:cNvSpPr/>
      </dsp:nvSpPr>
      <dsp:spPr>
        <a:xfrm>
          <a:off x="238596"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Megszerzése Átruházása, Elvesztése</a:t>
          </a:r>
          <a:endParaRPr lang="hu-HU" sz="900" kern="1200" dirty="0"/>
        </a:p>
      </dsp:txBody>
      <dsp:txXfrm>
        <a:off x="274485" y="1256279"/>
        <a:ext cx="1829683" cy="1153573"/>
      </dsp:txXfrm>
    </dsp:sp>
    <dsp:sp modelId="{90BEC566-8893-4A26-868A-D409D7079CA8}">
      <dsp:nvSpPr>
        <dsp:cNvPr id="0" name=""/>
        <dsp:cNvSpPr/>
      </dsp:nvSpPr>
      <dsp:spPr>
        <a:xfrm>
          <a:off x="238596"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Birtokvédelem</a:t>
          </a:r>
        </a:p>
        <a:p>
          <a:pPr lvl="0" algn="ctr" defTabSz="400050">
            <a:lnSpc>
              <a:spcPct val="90000"/>
            </a:lnSpc>
            <a:spcBef>
              <a:spcPct val="0"/>
            </a:spcBef>
            <a:spcAft>
              <a:spcPct val="35000"/>
            </a:spcAft>
          </a:pPr>
          <a:r>
            <a:rPr lang="hu-HU" sz="900" kern="1200" dirty="0" smtClean="0"/>
            <a:t>Jogalap nélküli birtoklás</a:t>
          </a:r>
          <a:endParaRPr lang="hu-HU" sz="900" kern="1200" dirty="0"/>
        </a:p>
      </dsp:txBody>
      <dsp:txXfrm>
        <a:off x="274485" y="2670146"/>
        <a:ext cx="1829683" cy="1153573"/>
      </dsp:txXfrm>
    </dsp:sp>
    <dsp:sp modelId="{8BA9F6D3-B433-4B5B-9E91-0F30E2C519C8}">
      <dsp:nvSpPr>
        <dsp:cNvPr id="0" name=""/>
        <dsp:cNvSpPr/>
      </dsp:nvSpPr>
      <dsp:spPr>
        <a:xfrm>
          <a:off x="2556002"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Tulajdonjog</a:t>
          </a:r>
          <a:endParaRPr lang="hu-HU" sz="3100" kern="1200" dirty="0"/>
        </a:p>
      </dsp:txBody>
      <dsp:txXfrm>
        <a:off x="2556002" y="0"/>
        <a:ext cx="2376826" cy="1219200"/>
      </dsp:txXfrm>
    </dsp:sp>
    <dsp:sp modelId="{C89ADBC2-005C-47C0-9E6F-581D1357A4F4}">
      <dsp:nvSpPr>
        <dsp:cNvPr id="0" name=""/>
        <dsp:cNvSpPr/>
      </dsp:nvSpPr>
      <dsp:spPr>
        <a:xfrm>
          <a:off x="2793685"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Fogalma</a:t>
          </a:r>
        </a:p>
        <a:p>
          <a:pPr lvl="0" algn="ctr" defTabSz="400050">
            <a:lnSpc>
              <a:spcPct val="90000"/>
            </a:lnSpc>
            <a:spcBef>
              <a:spcPct val="0"/>
            </a:spcBef>
            <a:spcAft>
              <a:spcPct val="35000"/>
            </a:spcAft>
          </a:pPr>
          <a:r>
            <a:rPr lang="hu-HU" sz="900" kern="1200" dirty="0" smtClean="0"/>
            <a:t>Tárgya </a:t>
          </a:r>
        </a:p>
        <a:p>
          <a:pPr lvl="0" algn="ctr" defTabSz="400050">
            <a:lnSpc>
              <a:spcPct val="90000"/>
            </a:lnSpc>
            <a:spcBef>
              <a:spcPct val="0"/>
            </a:spcBef>
            <a:spcAft>
              <a:spcPct val="35000"/>
            </a:spcAft>
          </a:pPr>
          <a:r>
            <a:rPr lang="hu-HU" sz="900" kern="1200" dirty="0" smtClean="0"/>
            <a:t>Részjogosítványai (tartalma)</a:t>
          </a:r>
        </a:p>
        <a:p>
          <a:pPr lvl="0" algn="r" defTabSz="400050">
            <a:lnSpc>
              <a:spcPct val="90000"/>
            </a:lnSpc>
            <a:spcBef>
              <a:spcPct val="0"/>
            </a:spcBef>
            <a:spcAft>
              <a:spcPct val="35000"/>
            </a:spcAft>
          </a:pPr>
          <a:r>
            <a:rPr lang="hu-HU" sz="900" kern="1200" dirty="0" smtClean="0"/>
            <a:t>- Birtoklás joga</a:t>
          </a:r>
        </a:p>
        <a:p>
          <a:pPr lvl="0" algn="r" defTabSz="400050">
            <a:lnSpc>
              <a:spcPct val="90000"/>
            </a:lnSpc>
            <a:spcBef>
              <a:spcPct val="0"/>
            </a:spcBef>
            <a:spcAft>
              <a:spcPct val="35000"/>
            </a:spcAft>
          </a:pPr>
          <a:r>
            <a:rPr lang="hu-HU" sz="900" kern="1200" dirty="0" smtClean="0"/>
            <a:t>- Használat joga</a:t>
          </a:r>
        </a:p>
        <a:p>
          <a:pPr lvl="0" algn="r" defTabSz="400050">
            <a:lnSpc>
              <a:spcPct val="90000"/>
            </a:lnSpc>
            <a:spcBef>
              <a:spcPct val="0"/>
            </a:spcBef>
            <a:spcAft>
              <a:spcPct val="35000"/>
            </a:spcAft>
          </a:pPr>
          <a:r>
            <a:rPr lang="hu-HU" sz="900" kern="1200" dirty="0" smtClean="0"/>
            <a:t>- Hasznosítás joga</a:t>
          </a:r>
        </a:p>
        <a:p>
          <a:pPr lvl="0" algn="r" defTabSz="400050">
            <a:lnSpc>
              <a:spcPct val="90000"/>
            </a:lnSpc>
            <a:spcBef>
              <a:spcPct val="0"/>
            </a:spcBef>
            <a:spcAft>
              <a:spcPct val="35000"/>
            </a:spcAft>
          </a:pPr>
          <a:r>
            <a:rPr lang="hu-HU" sz="900" kern="1200" dirty="0" smtClean="0"/>
            <a:t>- Rendelkezési jog</a:t>
          </a:r>
        </a:p>
      </dsp:txBody>
      <dsp:txXfrm>
        <a:off x="2829574" y="1256279"/>
        <a:ext cx="1829683" cy="1153573"/>
      </dsp:txXfrm>
    </dsp:sp>
    <dsp:sp modelId="{2FD1DE23-6D52-4200-B146-52EBD9C25B59}">
      <dsp:nvSpPr>
        <dsp:cNvPr id="0" name=""/>
        <dsp:cNvSpPr/>
      </dsp:nvSpPr>
      <dsp:spPr>
        <a:xfrm>
          <a:off x="2793685"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A tulajdonjog keletkezése (megszűnése) és a tulajdonszerzési módok</a:t>
          </a:r>
        </a:p>
        <a:p>
          <a:pPr lvl="0" algn="ctr" defTabSz="400050">
            <a:lnSpc>
              <a:spcPct val="90000"/>
            </a:lnSpc>
            <a:spcBef>
              <a:spcPct val="0"/>
            </a:spcBef>
            <a:spcAft>
              <a:spcPct val="35000"/>
            </a:spcAft>
          </a:pPr>
          <a:r>
            <a:rPr lang="hu-HU" sz="900" kern="1200" dirty="0" smtClean="0"/>
            <a:t>Közös tulajdon</a:t>
          </a:r>
        </a:p>
        <a:p>
          <a:pPr lvl="0" algn="ctr" defTabSz="400050">
            <a:lnSpc>
              <a:spcPct val="90000"/>
            </a:lnSpc>
            <a:spcBef>
              <a:spcPct val="0"/>
            </a:spcBef>
            <a:spcAft>
              <a:spcPct val="35000"/>
            </a:spcAft>
          </a:pPr>
          <a:r>
            <a:rPr lang="hu-HU" sz="900" kern="1200" dirty="0" smtClean="0"/>
            <a:t>A tulajdonjog védelme</a:t>
          </a:r>
          <a:endParaRPr lang="hu-HU" sz="900" kern="1200" dirty="0"/>
        </a:p>
      </dsp:txBody>
      <dsp:txXfrm>
        <a:off x="2829574" y="2670146"/>
        <a:ext cx="1829683" cy="1153573"/>
      </dsp:txXfrm>
    </dsp:sp>
    <dsp:sp modelId="{6E8E4210-55F6-4F9A-A7B7-961D1C2EF445}">
      <dsp:nvSpPr>
        <dsp:cNvPr id="0" name=""/>
        <dsp:cNvSpPr/>
      </dsp:nvSpPr>
      <dsp:spPr>
        <a:xfrm>
          <a:off x="5111091" y="0"/>
          <a:ext cx="2376826"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hu-HU" sz="3100" kern="1200" dirty="0" smtClean="0"/>
            <a:t>Korlátolt dologi jogok</a:t>
          </a:r>
          <a:endParaRPr lang="hu-HU" sz="3100" kern="1200" dirty="0"/>
        </a:p>
      </dsp:txBody>
      <dsp:txXfrm>
        <a:off x="5111091" y="0"/>
        <a:ext cx="2376826" cy="1219200"/>
      </dsp:txXfrm>
    </dsp:sp>
    <dsp:sp modelId="{8EE89684-C94D-4B99-A350-A3D4241F174F}">
      <dsp:nvSpPr>
        <dsp:cNvPr id="0" name=""/>
        <dsp:cNvSpPr/>
      </dsp:nvSpPr>
      <dsp:spPr>
        <a:xfrm>
          <a:off x="5348773" y="1220390"/>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Zálogjog</a:t>
          </a:r>
        </a:p>
        <a:p>
          <a:pPr lvl="0" algn="ctr" defTabSz="400050">
            <a:lnSpc>
              <a:spcPct val="90000"/>
            </a:lnSpc>
            <a:spcBef>
              <a:spcPct val="0"/>
            </a:spcBef>
            <a:spcAft>
              <a:spcPct val="35000"/>
            </a:spcAft>
          </a:pPr>
          <a:r>
            <a:rPr lang="hu-HU" sz="900" kern="1200" dirty="0" smtClean="0"/>
            <a:t>-fajtái</a:t>
          </a:r>
        </a:p>
        <a:p>
          <a:pPr lvl="0" algn="ctr" defTabSz="400050">
            <a:lnSpc>
              <a:spcPct val="90000"/>
            </a:lnSpc>
            <a:spcBef>
              <a:spcPct val="0"/>
            </a:spcBef>
            <a:spcAft>
              <a:spcPct val="35000"/>
            </a:spcAft>
          </a:pPr>
          <a:r>
            <a:rPr lang="hu-HU" sz="900" kern="1200" dirty="0" smtClean="0"/>
            <a:t>-tárgya</a:t>
          </a:r>
        </a:p>
        <a:p>
          <a:pPr lvl="0" algn="ctr" defTabSz="400050">
            <a:lnSpc>
              <a:spcPct val="90000"/>
            </a:lnSpc>
            <a:spcBef>
              <a:spcPct val="0"/>
            </a:spcBef>
            <a:spcAft>
              <a:spcPct val="35000"/>
            </a:spcAft>
          </a:pPr>
          <a:r>
            <a:rPr lang="hu-HU" sz="900" kern="1200" dirty="0" smtClean="0"/>
            <a:t>- Alapítása</a:t>
          </a:r>
        </a:p>
        <a:p>
          <a:pPr lvl="0" algn="ctr" defTabSz="400050">
            <a:lnSpc>
              <a:spcPct val="90000"/>
            </a:lnSpc>
            <a:spcBef>
              <a:spcPct val="0"/>
            </a:spcBef>
            <a:spcAft>
              <a:spcPct val="35000"/>
            </a:spcAft>
          </a:pPr>
          <a:r>
            <a:rPr lang="hu-HU" sz="900" kern="1200" dirty="0" smtClean="0"/>
            <a:t>-megszűnése</a:t>
          </a:r>
          <a:endParaRPr lang="hu-HU" sz="900" kern="1200" dirty="0"/>
        </a:p>
      </dsp:txBody>
      <dsp:txXfrm>
        <a:off x="5384662" y="1256279"/>
        <a:ext cx="1829683" cy="1153573"/>
      </dsp:txXfrm>
    </dsp:sp>
    <dsp:sp modelId="{4194857C-2574-4716-88A2-3F151CCCA874}">
      <dsp:nvSpPr>
        <dsp:cNvPr id="0" name=""/>
        <dsp:cNvSpPr/>
      </dsp:nvSpPr>
      <dsp:spPr>
        <a:xfrm>
          <a:off x="5348773" y="2634257"/>
          <a:ext cx="1901461" cy="12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hu-HU" sz="900" kern="1200" dirty="0" smtClean="0"/>
            <a:t>Használati jogok</a:t>
          </a:r>
        </a:p>
        <a:p>
          <a:pPr lvl="0" algn="ctr" defTabSz="400050">
            <a:lnSpc>
              <a:spcPct val="90000"/>
            </a:lnSpc>
            <a:spcBef>
              <a:spcPct val="0"/>
            </a:spcBef>
            <a:spcAft>
              <a:spcPct val="35000"/>
            </a:spcAft>
          </a:pPr>
          <a:r>
            <a:rPr lang="hu-HU" sz="900" kern="1200" dirty="0" smtClean="0"/>
            <a:t>- Haszonélvezet</a:t>
          </a:r>
        </a:p>
        <a:p>
          <a:pPr lvl="0" algn="ctr" defTabSz="400050">
            <a:lnSpc>
              <a:spcPct val="90000"/>
            </a:lnSpc>
            <a:spcBef>
              <a:spcPct val="0"/>
            </a:spcBef>
            <a:spcAft>
              <a:spcPct val="35000"/>
            </a:spcAft>
          </a:pPr>
          <a:endParaRPr lang="hu-HU" sz="900" kern="1200" dirty="0"/>
        </a:p>
      </dsp:txBody>
      <dsp:txXfrm>
        <a:off x="5384662" y="2670146"/>
        <a:ext cx="1829683" cy="11535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C84065-4EE2-4308-A46A-76E85F708E6D}">
      <dsp:nvSpPr>
        <dsp:cNvPr id="0" name=""/>
        <dsp:cNvSpPr/>
      </dsp:nvSpPr>
      <dsp:spPr>
        <a:xfrm>
          <a:off x="-5770000" y="-883669"/>
          <a:ext cx="6873554" cy="6873554"/>
        </a:xfrm>
        <a:prstGeom prst="blockArc">
          <a:avLst>
            <a:gd name="adj1" fmla="val 18900000"/>
            <a:gd name="adj2" fmla="val 2700000"/>
            <a:gd name="adj3" fmla="val 31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C8799A-4210-453F-8D00-EBEAB7EDDD36}">
      <dsp:nvSpPr>
        <dsp:cNvPr id="0" name=""/>
        <dsp:cNvSpPr/>
      </dsp:nvSpPr>
      <dsp:spPr>
        <a:xfrm>
          <a:off x="358201" y="232128"/>
          <a:ext cx="5622302" cy="4640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Átruházás</a:t>
          </a:r>
        </a:p>
      </dsp:txBody>
      <dsp:txXfrm>
        <a:off x="358201" y="232128"/>
        <a:ext cx="5622302" cy="464052"/>
      </dsp:txXfrm>
    </dsp:sp>
    <dsp:sp modelId="{C26C9CA5-43D7-4BD9-AABF-66DC1103EFF7}">
      <dsp:nvSpPr>
        <dsp:cNvPr id="0" name=""/>
        <dsp:cNvSpPr/>
      </dsp:nvSpPr>
      <dsp:spPr>
        <a:xfrm>
          <a:off x="68167" y="174121"/>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66810B-2F8E-4B92-A565-C9BAF4D5D6F9}">
      <dsp:nvSpPr>
        <dsp:cNvPr id="0" name=""/>
        <dsp:cNvSpPr/>
      </dsp:nvSpPr>
      <dsp:spPr>
        <a:xfrm>
          <a:off x="778442" y="928616"/>
          <a:ext cx="5202061" cy="4640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Öröklés</a:t>
          </a:r>
        </a:p>
      </dsp:txBody>
      <dsp:txXfrm>
        <a:off x="778442" y="928616"/>
        <a:ext cx="5202061" cy="464052"/>
      </dsp:txXfrm>
    </dsp:sp>
    <dsp:sp modelId="{C8B6B345-9A51-422B-8842-E4813CF9BE83}">
      <dsp:nvSpPr>
        <dsp:cNvPr id="0" name=""/>
        <dsp:cNvSpPr/>
      </dsp:nvSpPr>
      <dsp:spPr>
        <a:xfrm>
          <a:off x="488409" y="870609"/>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E1EF91-0FC7-4636-A1FB-B29C5C3DA981}">
      <dsp:nvSpPr>
        <dsp:cNvPr id="0" name=""/>
        <dsp:cNvSpPr/>
      </dsp:nvSpPr>
      <dsp:spPr>
        <a:xfrm>
          <a:off x="1008732" y="1624593"/>
          <a:ext cx="4971771" cy="4640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Hatósági határozat, hatósági árverés útján</a:t>
          </a:r>
        </a:p>
      </dsp:txBody>
      <dsp:txXfrm>
        <a:off x="1008732" y="1624593"/>
        <a:ext cx="4971771" cy="464052"/>
      </dsp:txXfrm>
    </dsp:sp>
    <dsp:sp modelId="{A07DCCD4-7828-4869-8EAC-C6A9819D7C0E}">
      <dsp:nvSpPr>
        <dsp:cNvPr id="0" name=""/>
        <dsp:cNvSpPr/>
      </dsp:nvSpPr>
      <dsp:spPr>
        <a:xfrm>
          <a:off x="718699" y="1566587"/>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3A466E-90C2-409E-B64A-FFE2C7932364}">
      <dsp:nvSpPr>
        <dsp:cNvPr id="0" name=""/>
        <dsp:cNvSpPr/>
      </dsp:nvSpPr>
      <dsp:spPr>
        <a:xfrm>
          <a:off x="1082262" y="2321081"/>
          <a:ext cx="4898241" cy="4640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Elbirtoklás</a:t>
          </a:r>
        </a:p>
      </dsp:txBody>
      <dsp:txXfrm>
        <a:off x="1082262" y="2321081"/>
        <a:ext cx="4898241" cy="464052"/>
      </dsp:txXfrm>
    </dsp:sp>
    <dsp:sp modelId="{027933B1-589B-4C9E-B075-B1DE09E785B6}">
      <dsp:nvSpPr>
        <dsp:cNvPr id="0" name=""/>
        <dsp:cNvSpPr/>
      </dsp:nvSpPr>
      <dsp:spPr>
        <a:xfrm>
          <a:off x="792229" y="2263074"/>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9FE46B-C4E3-4B6A-BB1A-B9986D9F20E1}">
      <dsp:nvSpPr>
        <dsp:cNvPr id="0" name=""/>
        <dsp:cNvSpPr/>
      </dsp:nvSpPr>
      <dsp:spPr>
        <a:xfrm>
          <a:off x="1008732" y="2898790"/>
          <a:ext cx="4971771" cy="7016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tulajdonszerzés a növedéken, gazdátlan javakon, vadakon és halakon, </a:t>
          </a:r>
          <a:br>
            <a:rPr lang="hu-HU" sz="1100" kern="1200" dirty="0" smtClean="0"/>
          </a:br>
          <a:r>
            <a:rPr lang="hu-HU" sz="1100" kern="1200" dirty="0" smtClean="0"/>
            <a:t>feldolgozás, átalakítás, hozzáépítés, az átépítés, a beépítés és a ráépítés</a:t>
          </a:r>
          <a:br>
            <a:rPr lang="hu-HU" sz="1100" kern="1200" dirty="0" smtClean="0"/>
          </a:br>
          <a:r>
            <a:rPr lang="hu-HU" sz="1100" kern="1200" dirty="0" smtClean="0"/>
            <a:t>egyesülés, vegyülés, </a:t>
          </a:r>
          <a:r>
            <a:rPr lang="en-US" sz="1100" kern="1200" dirty="0" err="1" smtClean="0"/>
            <a:t>terméken</a:t>
          </a:r>
          <a:r>
            <a:rPr lang="en-US" sz="1100" kern="1200" dirty="0" smtClean="0"/>
            <a:t>, </a:t>
          </a:r>
          <a:r>
            <a:rPr lang="en-US" sz="1100" kern="1200" dirty="0" err="1" smtClean="0"/>
            <a:t>terményen</a:t>
          </a:r>
          <a:r>
            <a:rPr lang="en-US" sz="1100" kern="1200" dirty="0" smtClean="0"/>
            <a:t> </a:t>
          </a:r>
          <a:r>
            <a:rPr lang="en-US" sz="1100" kern="1200" dirty="0" err="1" smtClean="0"/>
            <a:t>és</a:t>
          </a:r>
          <a:r>
            <a:rPr lang="en-US" sz="1100" kern="1200" dirty="0" smtClean="0"/>
            <a:t> </a:t>
          </a:r>
          <a:r>
            <a:rPr lang="en-US" sz="1100" kern="1200" dirty="0" err="1" smtClean="0"/>
            <a:t>szaporulaton</a:t>
          </a:r>
          <a:endParaRPr lang="hu-HU" sz="1100" kern="1200" dirty="0" smtClean="0"/>
        </a:p>
      </dsp:txBody>
      <dsp:txXfrm>
        <a:off x="1008732" y="2898790"/>
        <a:ext cx="4971771" cy="701610"/>
      </dsp:txXfrm>
    </dsp:sp>
    <dsp:sp modelId="{4E75D7E6-9FE2-4B25-ABEB-5E0F22F15685}">
      <dsp:nvSpPr>
        <dsp:cNvPr id="0" name=""/>
        <dsp:cNvSpPr/>
      </dsp:nvSpPr>
      <dsp:spPr>
        <a:xfrm>
          <a:off x="718699" y="2959562"/>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42C9AF-471E-44CF-B611-55D53942CFB2}">
      <dsp:nvSpPr>
        <dsp:cNvPr id="0" name=""/>
        <dsp:cNvSpPr/>
      </dsp:nvSpPr>
      <dsp:spPr>
        <a:xfrm>
          <a:off x="778442" y="3744415"/>
          <a:ext cx="5202061" cy="40231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Találás </a:t>
          </a:r>
          <a:endParaRPr lang="hu-HU" sz="1100" kern="1200" dirty="0"/>
        </a:p>
      </dsp:txBody>
      <dsp:txXfrm>
        <a:off x="778442" y="3744415"/>
        <a:ext cx="5202061" cy="402315"/>
      </dsp:txXfrm>
    </dsp:sp>
    <dsp:sp modelId="{16DAF252-6DA0-4151-830B-3986021DBCF6}">
      <dsp:nvSpPr>
        <dsp:cNvPr id="0" name=""/>
        <dsp:cNvSpPr/>
      </dsp:nvSpPr>
      <dsp:spPr>
        <a:xfrm>
          <a:off x="488409" y="3655540"/>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C38949-6F5A-4266-8AF8-9A9CB7891698}">
      <dsp:nvSpPr>
        <dsp:cNvPr id="0" name=""/>
        <dsp:cNvSpPr/>
      </dsp:nvSpPr>
      <dsp:spPr>
        <a:xfrm>
          <a:off x="358201" y="4410034"/>
          <a:ext cx="5622302" cy="4640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42" tIns="27940" rIns="27940" bIns="27940" numCol="1" spcCol="1270" anchor="ctr" anchorCtr="0">
          <a:noAutofit/>
        </a:bodyPr>
        <a:lstStyle/>
        <a:p>
          <a:pPr lvl="0" algn="l" defTabSz="488950">
            <a:lnSpc>
              <a:spcPct val="90000"/>
            </a:lnSpc>
            <a:spcBef>
              <a:spcPct val="0"/>
            </a:spcBef>
            <a:spcAft>
              <a:spcPct val="35000"/>
            </a:spcAft>
          </a:pPr>
          <a:r>
            <a:rPr lang="hu-HU" sz="1100" kern="1200" dirty="0" smtClean="0"/>
            <a:t>Kisajátítás</a:t>
          </a:r>
          <a:endParaRPr lang="hu-HU" sz="1100" kern="1200" dirty="0"/>
        </a:p>
      </dsp:txBody>
      <dsp:txXfrm>
        <a:off x="358201" y="4410034"/>
        <a:ext cx="5622302" cy="464052"/>
      </dsp:txXfrm>
    </dsp:sp>
    <dsp:sp modelId="{BA3BCD53-1703-4C3B-B9C7-B795C0E701E9}">
      <dsp:nvSpPr>
        <dsp:cNvPr id="0" name=""/>
        <dsp:cNvSpPr/>
      </dsp:nvSpPr>
      <dsp:spPr>
        <a:xfrm>
          <a:off x="68167" y="4352027"/>
          <a:ext cx="580066" cy="58006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4890E-E829-44BC-B3D5-B08F7C8A3E67}">
      <dsp:nvSpPr>
        <dsp:cNvPr id="0" name=""/>
        <dsp:cNvSpPr/>
      </dsp:nvSpPr>
      <dsp:spPr>
        <a:xfrm>
          <a:off x="1313199" y="414630"/>
          <a:ext cx="810507" cy="81050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8DA583-FD57-4639-B8BC-6991ECBAC026}">
      <dsp:nvSpPr>
        <dsp:cNvPr id="0" name=""/>
        <dsp:cNvSpPr/>
      </dsp:nvSpPr>
      <dsp:spPr>
        <a:xfrm>
          <a:off x="1313199" y="414630"/>
          <a:ext cx="810507" cy="81050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F64AF-1589-47A8-8D78-2BDAA7BDDB63}">
      <dsp:nvSpPr>
        <dsp:cNvPr id="0" name=""/>
        <dsp:cNvSpPr/>
      </dsp:nvSpPr>
      <dsp:spPr>
        <a:xfrm>
          <a:off x="907946" y="560521"/>
          <a:ext cx="1621015" cy="51872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err="1" smtClean="0"/>
            <a:t>Tulajdonszerzési</a:t>
          </a:r>
          <a:r>
            <a:rPr lang="en-US" sz="1200" kern="1200" dirty="0" smtClean="0"/>
            <a:t> </a:t>
          </a:r>
          <a:r>
            <a:rPr lang="en-US" sz="1200" kern="1200" dirty="0" err="1" smtClean="0"/>
            <a:t>módok</a:t>
          </a:r>
          <a:r>
            <a:rPr lang="hu-HU" sz="1200" kern="1200" dirty="0" smtClean="0"/>
            <a:t/>
          </a:r>
          <a:br>
            <a:rPr lang="hu-HU" sz="1200" kern="1200" dirty="0" smtClean="0"/>
          </a:br>
          <a:endParaRPr lang="hu-HU" sz="1200" kern="1200" dirty="0"/>
        </a:p>
      </dsp:txBody>
      <dsp:txXfrm>
        <a:off x="907946" y="560521"/>
        <a:ext cx="1621015" cy="518724"/>
      </dsp:txXfrm>
    </dsp:sp>
    <dsp:sp modelId="{0FFEC37E-EB41-4212-99E7-C180ED06B76F}">
      <dsp:nvSpPr>
        <dsp:cNvPr id="0" name=""/>
        <dsp:cNvSpPr/>
      </dsp:nvSpPr>
      <dsp:spPr>
        <a:xfrm>
          <a:off x="405253" y="1313938"/>
          <a:ext cx="810507" cy="81050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9F58CE-857E-4545-826C-D9E11EC30887}">
      <dsp:nvSpPr>
        <dsp:cNvPr id="0" name=""/>
        <dsp:cNvSpPr/>
      </dsp:nvSpPr>
      <dsp:spPr>
        <a:xfrm>
          <a:off x="405253" y="1313938"/>
          <a:ext cx="810507" cy="81050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77C6BB-E2EE-4622-AFFE-CDB204E045C6}">
      <dsp:nvSpPr>
        <dsp:cNvPr id="0" name=""/>
        <dsp:cNvSpPr/>
      </dsp:nvSpPr>
      <dsp:spPr>
        <a:xfrm>
          <a:off x="0" y="1459829"/>
          <a:ext cx="1621015" cy="51872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err="1" smtClean="0"/>
            <a:t>Eredeti</a:t>
          </a:r>
          <a:r>
            <a:rPr lang="en-US" sz="1200" kern="1200" dirty="0" smtClean="0"/>
            <a:t> </a:t>
          </a:r>
          <a:r>
            <a:rPr lang="en-US" sz="1200" kern="1200" dirty="0" err="1" smtClean="0"/>
            <a:t>tulajdonszerzési</a:t>
          </a:r>
          <a:r>
            <a:rPr lang="en-US" sz="1200" kern="1200" dirty="0" smtClean="0"/>
            <a:t> </a:t>
          </a:r>
          <a:r>
            <a:rPr lang="en-US" sz="1200" kern="1200" dirty="0" err="1" smtClean="0"/>
            <a:t>mód</a:t>
          </a:r>
          <a:r>
            <a:rPr lang="hu-HU" sz="1200" kern="1200" dirty="0" smtClean="0"/>
            <a:t/>
          </a:r>
          <a:br>
            <a:rPr lang="hu-HU" sz="1200" kern="1200" dirty="0" smtClean="0"/>
          </a:br>
          <a:endParaRPr lang="hu-HU" sz="1200" kern="1200" dirty="0"/>
        </a:p>
      </dsp:txBody>
      <dsp:txXfrm>
        <a:off x="0" y="1459829"/>
        <a:ext cx="1621015" cy="518724"/>
      </dsp:txXfrm>
    </dsp:sp>
    <dsp:sp modelId="{7DDB5FCC-98BC-47E0-B295-A6B86FDFBDDD}">
      <dsp:nvSpPr>
        <dsp:cNvPr id="0" name=""/>
        <dsp:cNvSpPr/>
      </dsp:nvSpPr>
      <dsp:spPr>
        <a:xfrm>
          <a:off x="2115715" y="1240984"/>
          <a:ext cx="810507" cy="810507"/>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8FA7A8-D075-43D8-B2F2-C4E222AA7B74}">
      <dsp:nvSpPr>
        <dsp:cNvPr id="0" name=""/>
        <dsp:cNvSpPr/>
      </dsp:nvSpPr>
      <dsp:spPr>
        <a:xfrm>
          <a:off x="2115715" y="1240984"/>
          <a:ext cx="810507" cy="810507"/>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FFD975-920C-4CA7-BB8B-14A121B780D6}">
      <dsp:nvSpPr>
        <dsp:cNvPr id="0" name=""/>
        <dsp:cNvSpPr/>
      </dsp:nvSpPr>
      <dsp:spPr>
        <a:xfrm>
          <a:off x="1710462" y="1386876"/>
          <a:ext cx="1621015" cy="51872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err="1" smtClean="0"/>
            <a:t>Származékos</a:t>
          </a:r>
          <a:r>
            <a:rPr lang="en-US" sz="1200" kern="1200" dirty="0" smtClean="0"/>
            <a:t> </a:t>
          </a:r>
          <a:r>
            <a:rPr lang="en-US" sz="1200" kern="1200" dirty="0" err="1" smtClean="0"/>
            <a:t>tulajdonszerzési</a:t>
          </a:r>
          <a:r>
            <a:rPr lang="en-US" sz="1200" kern="1200" dirty="0" smtClean="0"/>
            <a:t> </a:t>
          </a:r>
          <a:r>
            <a:rPr lang="en-US" sz="1200" kern="1200" dirty="0" err="1" smtClean="0"/>
            <a:t>mód</a:t>
          </a:r>
          <a:endParaRPr lang="hu-HU" sz="1200" kern="1200" dirty="0"/>
        </a:p>
      </dsp:txBody>
      <dsp:txXfrm>
        <a:off x="1710462" y="1386876"/>
        <a:ext cx="1621015" cy="5187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F49CC0-63BF-4E51-9633-CA74C0BC94D2}">
      <dsp:nvSpPr>
        <dsp:cNvPr id="0" name=""/>
        <dsp:cNvSpPr/>
      </dsp:nvSpPr>
      <dsp:spPr>
        <a:xfrm>
          <a:off x="-5020155" y="-769143"/>
          <a:ext cx="5978658" cy="5978658"/>
        </a:xfrm>
        <a:prstGeom prst="blockArc">
          <a:avLst>
            <a:gd name="adj1" fmla="val 18900000"/>
            <a:gd name="adj2" fmla="val 2700000"/>
            <a:gd name="adj3" fmla="val 361"/>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91D14A-F39B-47CF-BB2E-1D5D4499693D}">
      <dsp:nvSpPr>
        <dsp:cNvPr id="0" name=""/>
        <dsp:cNvSpPr/>
      </dsp:nvSpPr>
      <dsp:spPr>
        <a:xfrm>
          <a:off x="419317" y="277434"/>
          <a:ext cx="7296415" cy="55522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709" tIns="25400" rIns="25400" bIns="25400" numCol="1" spcCol="1270" anchor="ctr" anchorCtr="0">
          <a:noAutofit/>
        </a:bodyPr>
        <a:lstStyle/>
        <a:p>
          <a:pPr lvl="0" algn="l" defTabSz="444500">
            <a:lnSpc>
              <a:spcPct val="90000"/>
            </a:lnSpc>
            <a:spcBef>
              <a:spcPct val="0"/>
            </a:spcBef>
            <a:spcAft>
              <a:spcPct val="35000"/>
            </a:spcAft>
          </a:pPr>
          <a:r>
            <a:rPr lang="hu-HU" sz="1000" b="0" i="0" kern="1200" dirty="0" smtClean="0"/>
            <a:t>Ha az örökhagyó után </a:t>
          </a:r>
          <a:r>
            <a:rPr lang="hu-HU" sz="1000" b="1" i="0" u="sng" kern="1200" dirty="0" smtClean="0"/>
            <a:t>végintézkedés</a:t>
          </a:r>
          <a:r>
            <a:rPr lang="hu-HU" sz="1000" b="0" i="0" kern="1200" dirty="0" smtClean="0"/>
            <a:t> maradt, az öröklés rendjét ez határozza meg. </a:t>
          </a:r>
          <a:endParaRPr lang="hu-HU" sz="1000" kern="1200" dirty="0"/>
        </a:p>
      </dsp:txBody>
      <dsp:txXfrm>
        <a:off x="419317" y="277434"/>
        <a:ext cx="7296415" cy="555223"/>
      </dsp:txXfrm>
    </dsp:sp>
    <dsp:sp modelId="{B5278586-0C04-4E49-BC39-25F91363915B}">
      <dsp:nvSpPr>
        <dsp:cNvPr id="0" name=""/>
        <dsp:cNvSpPr/>
      </dsp:nvSpPr>
      <dsp:spPr>
        <a:xfrm>
          <a:off x="72302" y="208031"/>
          <a:ext cx="694029" cy="6940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6EAA40-061B-4DB2-A7F3-90100DCC4B01}">
      <dsp:nvSpPr>
        <dsp:cNvPr id="0" name=""/>
        <dsp:cNvSpPr/>
      </dsp:nvSpPr>
      <dsp:spPr>
        <a:xfrm>
          <a:off x="817174" y="873386"/>
          <a:ext cx="6898558" cy="10284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709" tIns="25400" rIns="25400" bIns="25400" numCol="1" spcCol="1270" anchor="ctr" anchorCtr="0">
          <a:noAutofit/>
        </a:bodyPr>
        <a:lstStyle/>
        <a:p>
          <a:pPr lvl="0" algn="l" defTabSz="444500">
            <a:lnSpc>
              <a:spcPct val="90000"/>
            </a:lnSpc>
            <a:spcBef>
              <a:spcPct val="0"/>
            </a:spcBef>
            <a:spcAft>
              <a:spcPct val="35000"/>
            </a:spcAft>
          </a:pPr>
          <a:r>
            <a:rPr lang="hu-HU" sz="1000" b="0" i="0" kern="1200" dirty="0" smtClean="0"/>
            <a:t>Ha az örökhagyó után végintézkedés nem maradt (vagy maradt, de nem rendelkezik </a:t>
          </a:r>
          <a:r>
            <a:rPr lang="hu-HU" sz="1000" b="0" i="0" kern="1200" dirty="0" err="1" smtClean="0"/>
            <a:t>teljeskörűen</a:t>
          </a:r>
          <a:r>
            <a:rPr lang="hu-HU" sz="1000" b="0" i="0" kern="1200" dirty="0" smtClean="0"/>
            <a:t>) , akkor a Polgári Törvénykönyv által meghatározott </a:t>
          </a:r>
          <a:r>
            <a:rPr lang="hu-HU" sz="1000" b="1" i="0" u="sng" kern="1200" dirty="0" smtClean="0"/>
            <a:t>törvényes öröklési rend </a:t>
          </a:r>
          <a:r>
            <a:rPr lang="hu-HU" sz="1000" b="0" i="0" kern="1200" dirty="0" smtClean="0"/>
            <a:t>érvényesül. Törvényes örökös első sorban az örökhagyó gyermeke. Több gyermek fejenként egyenlő részben örököl. Az öröklésből kiesett gyermek vagy távolabbi leszármazó helyén egymás közt egyenlő részekben a kiesett gyermekei örökölnek</a:t>
          </a:r>
          <a:r>
            <a:rPr lang="hu-HU" sz="1000" b="0" i="0" kern="1200" dirty="0" smtClean="0"/>
            <a:t>.*</a:t>
          </a:r>
          <a:endParaRPr lang="hu-HU" sz="1000" kern="1200" dirty="0"/>
        </a:p>
      </dsp:txBody>
      <dsp:txXfrm>
        <a:off x="817174" y="873386"/>
        <a:ext cx="6898558" cy="1028458"/>
      </dsp:txXfrm>
    </dsp:sp>
    <dsp:sp modelId="{DA5991FE-8D64-4983-8AF9-23E697830341}">
      <dsp:nvSpPr>
        <dsp:cNvPr id="0" name=""/>
        <dsp:cNvSpPr/>
      </dsp:nvSpPr>
      <dsp:spPr>
        <a:xfrm>
          <a:off x="470159" y="1040600"/>
          <a:ext cx="694029" cy="6940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CC20B4-2A42-4FA8-A355-1D9157C70A24}">
      <dsp:nvSpPr>
        <dsp:cNvPr id="0" name=""/>
        <dsp:cNvSpPr/>
      </dsp:nvSpPr>
      <dsp:spPr>
        <a:xfrm>
          <a:off x="939284" y="1723421"/>
          <a:ext cx="6776448" cy="9935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709" tIns="27940" rIns="27940" bIns="27940" numCol="1" spcCol="1270" anchor="ctr" anchorCtr="0">
          <a:noAutofit/>
        </a:bodyPr>
        <a:lstStyle/>
        <a:p>
          <a:pPr lvl="0" algn="l" defTabSz="466725">
            <a:lnSpc>
              <a:spcPct val="90000"/>
            </a:lnSpc>
            <a:spcBef>
              <a:spcPct val="0"/>
            </a:spcBef>
            <a:spcAft>
              <a:spcPct val="35000"/>
            </a:spcAft>
          </a:pPr>
          <a:r>
            <a:rPr lang="hu-HU" sz="1050" b="0" i="0" kern="1200" dirty="0" smtClean="0"/>
            <a:t>A törvény megjelöli azokat az eseteket is, amelyek fennállása esetén akár végrendeleti, akár törvényes öröklés esetén az örökös nem részesülhet a hagyatékból. Ezek </a:t>
          </a:r>
          <a:r>
            <a:rPr lang="hu-HU" sz="1050" b="0" i="0" u="sng" kern="1200" dirty="0" smtClean="0"/>
            <a:t>a kiesési okok</a:t>
          </a:r>
          <a:r>
            <a:rPr lang="hu-HU" sz="1050" b="0" i="0" kern="1200" dirty="0" smtClean="0"/>
            <a:t>. A törvényes örökös kiesése esetén a soron következő örökös lép a helyébe (pl.: kieső gyermek helyébe az ő gyermeke, vagyis az örökhagyó unokája)</a:t>
          </a:r>
        </a:p>
      </dsp:txBody>
      <dsp:txXfrm>
        <a:off x="939284" y="1723421"/>
        <a:ext cx="6776448" cy="993528"/>
      </dsp:txXfrm>
    </dsp:sp>
    <dsp:sp modelId="{3EB2B19E-0A3D-4885-B9D6-E9395BB97379}">
      <dsp:nvSpPr>
        <dsp:cNvPr id="0" name=""/>
        <dsp:cNvSpPr/>
      </dsp:nvSpPr>
      <dsp:spPr>
        <a:xfrm>
          <a:off x="592269" y="1873170"/>
          <a:ext cx="694029" cy="6940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8F9F59-0EC9-4463-99B1-2A59607AB897}">
      <dsp:nvSpPr>
        <dsp:cNvPr id="0" name=""/>
        <dsp:cNvSpPr/>
      </dsp:nvSpPr>
      <dsp:spPr>
        <a:xfrm>
          <a:off x="878305" y="2631670"/>
          <a:ext cx="6898558" cy="9191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709" tIns="27940" rIns="27940" bIns="27940" numCol="1" spcCol="1270" anchor="ctr" anchorCtr="0">
          <a:noAutofit/>
        </a:bodyPr>
        <a:lstStyle/>
        <a:p>
          <a:pPr lvl="0" algn="l" defTabSz="466725">
            <a:lnSpc>
              <a:spcPct val="90000"/>
            </a:lnSpc>
            <a:spcBef>
              <a:spcPct val="0"/>
            </a:spcBef>
            <a:spcAft>
              <a:spcPct val="35000"/>
            </a:spcAft>
          </a:pPr>
          <a:r>
            <a:rPr lang="hu-HU" sz="1050" b="0" i="0" kern="1200" dirty="0" smtClean="0"/>
            <a:t>Az örökhagyó </a:t>
          </a:r>
          <a:r>
            <a:rPr lang="hu-HU" sz="1050" b="0" i="0" u="sng" kern="1200" dirty="0" smtClean="0"/>
            <a:t>házastársát leszármazó örökös mellett megilleti </a:t>
          </a:r>
          <a:r>
            <a:rPr lang="hu-HU" sz="1050" b="0" i="0" kern="1200" dirty="0" smtClean="0"/>
            <a:t>– a holtig tartó haszonélvezeti jog az örökhagyóval közösen lakott lakáson és a hozzá tartozó berendezési és felszerelési tárgyakon; és – egy gyermekrész a hagyaték többi részéből. Az örökhagyóval közösen lakott lakáson és a hozzá tartozó berendezési és felszerelési tárgyakon a házastárs által </a:t>
          </a:r>
          <a:r>
            <a:rPr lang="hu-HU" sz="1050" b="0" i="0" kern="1200" dirty="0" err="1" smtClean="0"/>
            <a:t>megörökölt</a:t>
          </a:r>
          <a:r>
            <a:rPr lang="hu-HU" sz="1050" b="0" i="0" kern="1200" dirty="0" smtClean="0"/>
            <a:t> haszonélvezeti jog nem korlátozható, és a házastárssal szemben megváltása nem igényelhető a leszármazók részéről. Ha leszármazó és szülő nincs, vagy nem örökölhet</a:t>
          </a:r>
          <a:r>
            <a:rPr lang="hu-HU" sz="1050" b="0" i="0" u="sng" kern="1200" dirty="0" smtClean="0"/>
            <a:t>, az örökhagyó házastársa egyedül örököl.</a:t>
          </a:r>
        </a:p>
      </dsp:txBody>
      <dsp:txXfrm>
        <a:off x="878305" y="2631670"/>
        <a:ext cx="6898558" cy="919145"/>
      </dsp:txXfrm>
    </dsp:sp>
    <dsp:sp modelId="{C9DA75C3-BDBD-4DEC-9349-A9CEE6AFDBBB}">
      <dsp:nvSpPr>
        <dsp:cNvPr id="0" name=""/>
        <dsp:cNvSpPr/>
      </dsp:nvSpPr>
      <dsp:spPr>
        <a:xfrm>
          <a:off x="470159" y="2705740"/>
          <a:ext cx="694029" cy="6940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90761E-3D31-40F7-8516-694598E39BEC}">
      <dsp:nvSpPr>
        <dsp:cNvPr id="0" name=""/>
        <dsp:cNvSpPr/>
      </dsp:nvSpPr>
      <dsp:spPr>
        <a:xfrm>
          <a:off x="480448" y="3645651"/>
          <a:ext cx="7296415" cy="7262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709" tIns="25400" rIns="25400" bIns="25400" numCol="1" spcCol="1270" anchor="ctr" anchorCtr="0">
          <a:noAutofit/>
        </a:bodyPr>
        <a:lstStyle/>
        <a:p>
          <a:pPr lvl="0" algn="l" defTabSz="444500">
            <a:lnSpc>
              <a:spcPct val="90000"/>
            </a:lnSpc>
            <a:spcBef>
              <a:spcPct val="0"/>
            </a:spcBef>
            <a:spcAft>
              <a:spcPct val="35000"/>
            </a:spcAft>
          </a:pPr>
          <a:r>
            <a:rPr lang="hu-HU" sz="1000" b="1" i="0" kern="1200" dirty="0" smtClean="0"/>
            <a:t>Ági öröklés: </a:t>
          </a:r>
          <a:r>
            <a:rPr lang="hu-HU" sz="1000" b="0" i="0" kern="1200" dirty="0" smtClean="0"/>
            <a:t>Ha az örökhagyó </a:t>
          </a:r>
          <a:r>
            <a:rPr lang="hu-HU" sz="1000" b="0" i="0" u="sng" kern="1200" dirty="0" smtClean="0"/>
            <a:t>után leszármazó nem maradt</a:t>
          </a:r>
          <a:r>
            <a:rPr lang="hu-HU" sz="1000" b="0" i="0" kern="1200" dirty="0" smtClean="0"/>
            <a:t>, a hagyatékban külön kell választani az ági vagyont. Az ági vagyon mindaz, ami az örökhagyóra valamelyik felmenőjéről öröklés vagy ajándékozás útján hárult. </a:t>
          </a:r>
          <a:r>
            <a:rPr lang="hu-HU" sz="1000" b="0" i="0" u="sng" kern="1200" dirty="0" smtClean="0"/>
            <a:t>Ági öröklésnek van helye </a:t>
          </a:r>
          <a:r>
            <a:rPr lang="hu-HU" sz="1000" b="0" i="0" kern="1200" dirty="0" smtClean="0"/>
            <a:t>testvértől vagy a testvér leszármazójától örökölt vagy ajándékba kapott vagyontárgyra is, ha a vagyontárgyat a testvér vagy a testvér leszármazója az örökhagyóval közös felmenőjétől örökölte vagy ajándékba kapta.</a:t>
          </a:r>
          <a:endParaRPr lang="hu-HU" sz="1000" b="0" i="0" kern="1200" dirty="0"/>
        </a:p>
      </dsp:txBody>
      <dsp:txXfrm>
        <a:off x="480448" y="3645651"/>
        <a:ext cx="7296415" cy="726299"/>
      </dsp:txXfrm>
    </dsp:sp>
    <dsp:sp modelId="{20197B6B-77BD-4E00-A798-1D823A5BCCB5}">
      <dsp:nvSpPr>
        <dsp:cNvPr id="0" name=""/>
        <dsp:cNvSpPr/>
      </dsp:nvSpPr>
      <dsp:spPr>
        <a:xfrm>
          <a:off x="72302" y="3538309"/>
          <a:ext cx="694029" cy="6940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D9BEC-5658-4F1A-BB78-2B5BDECA0452}">
      <dsp:nvSpPr>
        <dsp:cNvPr id="0" name=""/>
        <dsp:cNvSpPr/>
      </dsp:nvSpPr>
      <dsp:spPr>
        <a:xfrm>
          <a:off x="1574800" y="0"/>
          <a:ext cx="2946399"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u-HU" sz="1800" kern="1200" dirty="0" smtClean="0"/>
            <a:t>Természetbeni megosztás</a:t>
          </a:r>
          <a:endParaRPr lang="hu-HU" sz="1800" kern="1200" dirty="0"/>
        </a:p>
      </dsp:txBody>
      <dsp:txXfrm>
        <a:off x="1604558" y="29758"/>
        <a:ext cx="2886883" cy="956484"/>
      </dsp:txXfrm>
    </dsp:sp>
    <dsp:sp modelId="{DD99B60E-ECFF-4509-BECF-E1A46BC7E3D7}">
      <dsp:nvSpPr>
        <dsp:cNvPr id="0" name=""/>
        <dsp:cNvSpPr/>
      </dsp:nvSpPr>
      <dsp:spPr>
        <a:xfrm rot="5400000">
          <a:off x="2857500" y="1041399"/>
          <a:ext cx="380999" cy="4572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hu-HU" sz="1400" kern="1200"/>
        </a:p>
      </dsp:txBody>
      <dsp:txXfrm rot="-5400000">
        <a:off x="2910840" y="1079499"/>
        <a:ext cx="274320" cy="266699"/>
      </dsp:txXfrm>
    </dsp:sp>
    <dsp:sp modelId="{CB364992-FA47-4264-A4BB-5BCAA6D508F8}">
      <dsp:nvSpPr>
        <dsp:cNvPr id="0" name=""/>
        <dsp:cNvSpPr/>
      </dsp:nvSpPr>
      <dsp:spPr>
        <a:xfrm>
          <a:off x="1574800" y="1523999"/>
          <a:ext cx="2946399"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u-HU" sz="1800" kern="1200" dirty="0" smtClean="0"/>
            <a:t>Megváltás (tulajdonostárs magához váltja)</a:t>
          </a:r>
          <a:endParaRPr lang="hu-HU" sz="1800" kern="1200" dirty="0"/>
        </a:p>
      </dsp:txBody>
      <dsp:txXfrm>
        <a:off x="1604558" y="1553757"/>
        <a:ext cx="2886883" cy="956484"/>
      </dsp:txXfrm>
    </dsp:sp>
    <dsp:sp modelId="{27584ABD-BEC1-4A84-8572-98DA2A261D30}">
      <dsp:nvSpPr>
        <dsp:cNvPr id="0" name=""/>
        <dsp:cNvSpPr/>
      </dsp:nvSpPr>
      <dsp:spPr>
        <a:xfrm rot="5400000">
          <a:off x="2857500" y="2565399"/>
          <a:ext cx="381000" cy="4572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hu-HU" sz="1400" kern="1200"/>
        </a:p>
      </dsp:txBody>
      <dsp:txXfrm rot="-5400000">
        <a:off x="2910840" y="2603499"/>
        <a:ext cx="274320" cy="266700"/>
      </dsp:txXfrm>
    </dsp:sp>
    <dsp:sp modelId="{44725765-A311-46F6-8B6B-9A28640C0F60}">
      <dsp:nvSpPr>
        <dsp:cNvPr id="0" name=""/>
        <dsp:cNvSpPr/>
      </dsp:nvSpPr>
      <dsp:spPr>
        <a:xfrm>
          <a:off x="1574800" y="3047999"/>
          <a:ext cx="2946399" cy="1016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hu-HU" sz="1800" kern="1200" dirty="0" smtClean="0"/>
            <a:t>Értékesítés és vételárfelosztás a tulajdoni hányad arányában</a:t>
          </a:r>
          <a:endParaRPr lang="hu-HU" sz="1800" kern="1200" dirty="0"/>
        </a:p>
      </dsp:txBody>
      <dsp:txXfrm>
        <a:off x="1604558" y="3077757"/>
        <a:ext cx="2886883" cy="95648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7B8D37-F2C9-4AA7-9088-A1D556DE4F32}" type="datetimeFigureOut">
              <a:rPr lang="en-US" smtClean="0"/>
              <a:t>9/30/2020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A7DA08-A421-428F-B2A2-13165CAF97E1}" type="slidenum">
              <a:rPr lang="en-US" smtClean="0"/>
              <a:t>‹#›</a:t>
            </a:fld>
            <a:endParaRPr lang="en-US"/>
          </a:p>
        </p:txBody>
      </p:sp>
    </p:spTree>
    <p:extLst>
      <p:ext uri="{BB962C8B-B14F-4D97-AF65-F5344CB8AC3E}">
        <p14:creationId xmlns:p14="http://schemas.microsoft.com/office/powerpoint/2010/main" val="41405560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DAEFD-F0CA-40B0-91E7-913D9FD56239}" type="datetimeFigureOut">
              <a:rPr lang="ko-KR" altLang="en-US" smtClean="0"/>
              <a:t>2020-09-30</a:t>
            </a:fld>
            <a:endParaRPr lang="ko-KR"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CE6118-A8F0-4C13-BF86-10944E626E13}" type="slidenum">
              <a:rPr lang="ko-KR" altLang="en-US" smtClean="0"/>
              <a:t>‹#›</a:t>
            </a:fld>
            <a:endParaRPr lang="ko-KR" altLang="en-US"/>
          </a:p>
        </p:txBody>
      </p:sp>
    </p:spTree>
    <p:extLst>
      <p:ext uri="{BB962C8B-B14F-4D97-AF65-F5344CB8AC3E}">
        <p14:creationId xmlns:p14="http://schemas.microsoft.com/office/powerpoint/2010/main" val="292433872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jogado.hu/az-ugyvedi-ellenjegyzes-tenyek-es-tevhitek/"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uropa.eu/youreurope/citizens/family/inheritances/managing-inheritance/index_hu.ht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sz="1200" b="1" kern="1200" dirty="0" smtClean="0">
                <a:solidFill>
                  <a:schemeClr val="tx1"/>
                </a:solidFill>
                <a:effectLst/>
                <a:latin typeface="+mn-lt"/>
                <a:ea typeface="+mn-ea"/>
                <a:cs typeface="+mn-cs"/>
              </a:rPr>
              <a:t>Megállító kérdés: Nézze meg a tankönyvben, hogy melyek azok a jogintézmények, amelyek a tulajdonos használati jogát a törvény útján korlátozzák?</a:t>
            </a:r>
            <a:endParaRPr lang="hu-HU" sz="1200" kern="1200" dirty="0" smtClean="0">
              <a:solidFill>
                <a:schemeClr val="tx1"/>
              </a:solidFill>
              <a:effectLst/>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15</a:t>
            </a:fld>
            <a:endParaRPr lang="ko-KR" altLang="en-US"/>
          </a:p>
        </p:txBody>
      </p:sp>
    </p:spTree>
    <p:extLst>
      <p:ext uri="{BB962C8B-B14F-4D97-AF65-F5344CB8AC3E}">
        <p14:creationId xmlns:p14="http://schemas.microsoft.com/office/powerpoint/2010/main" val="1399253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hu-HU"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 Tanári</a:t>
            </a:r>
            <a:r>
              <a:rPr lang="hu-HU" sz="1200" kern="1200" baseline="0" dirty="0" smtClean="0">
                <a:solidFill>
                  <a:schemeClr val="tx1"/>
                </a:solidFill>
                <a:effectLst/>
                <a:latin typeface="+mn-lt"/>
                <a:ea typeface="+mn-ea"/>
                <a:cs typeface="+mn-cs"/>
              </a:rPr>
              <a:t> instrukció: Olvassa el a tankönyv 65-67. oldalait a zálogjogi szabályozás megértéséhez, majd ismerkedjen meg a hitelbiztosítéki nyilvántartással! https://hbny.mokk.hu/#x</a:t>
            </a:r>
            <a:endParaRPr lang="hu-HU"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*Tanári magyarázat: Ismerkedjen meg a haszonélvezet</a:t>
            </a:r>
            <a:r>
              <a:rPr lang="hu-HU" sz="1200" kern="1200" baseline="0" dirty="0" smtClean="0">
                <a:solidFill>
                  <a:schemeClr val="tx1"/>
                </a:solidFill>
                <a:effectLst/>
                <a:latin typeface="+mn-lt"/>
                <a:ea typeface="+mn-ea"/>
                <a:cs typeface="+mn-cs"/>
              </a:rPr>
              <a:t> intézményével</a:t>
            </a:r>
            <a:r>
              <a:rPr lang="hu-HU" sz="1200" kern="1200" dirty="0" smtClean="0">
                <a:solidFill>
                  <a:schemeClr val="tx1"/>
                </a:solidFill>
                <a:effectLst/>
                <a:latin typeface="+mn-lt"/>
                <a:ea typeface="+mn-ea"/>
                <a:cs typeface="+mn-cs"/>
              </a:rPr>
              <a:t> az alábbi olvasmány segítségével! https://birosag.hu/hirek/kategoria/magazin/amit-haszonelvezetrol-jo-tudni-interju-dr-herwerth-szonja-biroval</a:t>
            </a: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 Tanári magyarázat: Ismerkedjen meg a szolgalom intézményével az alábbi olvasmány segítségével!</a:t>
            </a: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https://birosag.hu/hirek/kategoria/ugyfeleknek/szabadon-hasznalhatja-mas-az-ingatlanunkat-inteju-telki-szolgalomrol</a:t>
            </a: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*Megállító kérdés: Gyakorolja a jogi terminológiát! Idézze fel, hogyan hívják a tanult dologi jogi jogviszonyok jogosultjait?</a:t>
            </a: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36</a:t>
            </a:fld>
            <a:endParaRPr lang="ko-KR" altLang="en-US"/>
          </a:p>
        </p:txBody>
      </p:sp>
    </p:spTree>
    <p:extLst>
      <p:ext uri="{BB962C8B-B14F-4D97-AF65-F5344CB8AC3E}">
        <p14:creationId xmlns:p14="http://schemas.microsoft.com/office/powerpoint/2010/main" val="1961136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171450" indent="-171450">
              <a:buFont typeface="Arial" panose="020B0604020202020204" pitchFamily="34" charset="0"/>
              <a:buChar char="•"/>
            </a:pPr>
            <a:r>
              <a:rPr lang="hu-HU" dirty="0" smtClean="0"/>
              <a:t>Tanári</a:t>
            </a:r>
            <a:r>
              <a:rPr lang="hu-HU" baseline="0" dirty="0" smtClean="0"/>
              <a:t> magyarázat: Ismerkedjen meg a birtokvédelemhez és birtokháborításhoz kapcsolódó bírói gyakorlat tapasztalataival az alábbi olvasmány segítségével! https://birosag.hu/hirek/kategoria/ugyfeleknek/rossz-szomszedsag-torok-atok-riport-birtokvedelemrol-dr-eles-roberttel</a:t>
            </a:r>
          </a:p>
          <a:p>
            <a:pPr marL="171450" indent="-171450">
              <a:buFont typeface="Arial" panose="020B0604020202020204" pitchFamily="34" charset="0"/>
              <a:buChar char="•"/>
            </a:pPr>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23</a:t>
            </a:fld>
            <a:endParaRPr lang="ko-KR" altLang="en-US"/>
          </a:p>
        </p:txBody>
      </p:sp>
    </p:spTree>
    <p:extLst>
      <p:ext uri="{BB962C8B-B14F-4D97-AF65-F5344CB8AC3E}">
        <p14:creationId xmlns:p14="http://schemas.microsoft.com/office/powerpoint/2010/main" val="72976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171450" marR="0" lvl="0" indent="-171450" algn="l" defTabSz="914400" rtl="0" eaLnBrk="1" fontAlgn="auto" latinLnBrk="1" hangingPunct="1">
              <a:lnSpc>
                <a:spcPct val="100000"/>
              </a:lnSpc>
              <a:spcBef>
                <a:spcPts val="0"/>
              </a:spcBef>
              <a:spcAft>
                <a:spcPts val="0"/>
              </a:spcAft>
              <a:buClrTx/>
              <a:buSzTx/>
              <a:buFont typeface="Arial" panose="020B0604020202020204" pitchFamily="34" charset="0"/>
              <a:buChar char="•"/>
              <a:tabLst/>
              <a:defRPr/>
            </a:pPr>
            <a:r>
              <a:rPr lang="hu-HU" sz="1200" kern="1200" dirty="0" smtClean="0">
                <a:solidFill>
                  <a:schemeClr val="tx1"/>
                </a:solidFill>
                <a:effectLst/>
                <a:latin typeface="+mn-lt"/>
                <a:ea typeface="+mn-ea"/>
                <a:cs typeface="+mn-cs"/>
              </a:rPr>
              <a:t>Megállító kérdés: Gondolja át (ismét) a tankönyv segítségével, hogy </a:t>
            </a:r>
            <a:r>
              <a:rPr lang="hu-HU" sz="1200" b="1" kern="1200" dirty="0" smtClean="0">
                <a:solidFill>
                  <a:schemeClr val="tx1"/>
                </a:solidFill>
                <a:effectLst/>
                <a:latin typeface="+mn-lt"/>
                <a:ea typeface="+mn-ea"/>
                <a:cs typeface="+mn-cs"/>
              </a:rPr>
              <a:t>a jogalap nélküli birtokos megtérítési igénye és elviteli joga miben tér el, ha a jogalap nélküli birtokos jóhiszemű vagy rosszhiszemű!</a:t>
            </a:r>
          </a:p>
          <a:p>
            <a:pPr marL="171450" marR="0" lvl="0" indent="-171450" algn="l" defTabSz="914400" rtl="0" eaLnBrk="1" fontAlgn="auto" latinLnBrk="1" hangingPunct="1">
              <a:lnSpc>
                <a:spcPct val="100000"/>
              </a:lnSpc>
              <a:spcBef>
                <a:spcPts val="0"/>
              </a:spcBef>
              <a:spcAft>
                <a:spcPts val="0"/>
              </a:spcAft>
              <a:buClrTx/>
              <a:buSzTx/>
              <a:buFont typeface="Arial" panose="020B0604020202020204" pitchFamily="34" charset="0"/>
              <a:buChar char="•"/>
              <a:tabLst/>
              <a:defRPr/>
            </a:pPr>
            <a:r>
              <a:rPr lang="hu-HU" sz="1200" b="1" kern="1200" dirty="0" smtClean="0">
                <a:solidFill>
                  <a:schemeClr val="tx1"/>
                </a:solidFill>
                <a:effectLst/>
                <a:latin typeface="+mn-lt"/>
                <a:ea typeface="+mn-ea"/>
                <a:cs typeface="+mn-cs"/>
              </a:rPr>
              <a:t>Esettanulmány</a:t>
            </a:r>
            <a:r>
              <a:rPr lang="hu-HU" sz="1200" b="1" kern="1200" baseline="0" dirty="0" smtClean="0">
                <a:solidFill>
                  <a:schemeClr val="tx1"/>
                </a:solidFill>
                <a:effectLst/>
                <a:latin typeface="+mn-lt"/>
                <a:ea typeface="+mn-ea"/>
                <a:cs typeface="+mn-cs"/>
              </a:rPr>
              <a:t> (feladat)</a:t>
            </a:r>
            <a:r>
              <a:rPr lang="hu-HU" sz="1200" b="1" kern="1200" dirty="0" smtClean="0">
                <a:solidFill>
                  <a:schemeClr val="tx1"/>
                </a:solidFill>
                <a:effectLst/>
                <a:latin typeface="+mn-lt"/>
                <a:ea typeface="+mn-ea"/>
                <a:cs typeface="+mn-cs"/>
              </a:rPr>
              <a:t>: Keressen</a:t>
            </a:r>
            <a:r>
              <a:rPr lang="hu-HU" sz="1200" b="1" kern="1200" baseline="0" dirty="0" smtClean="0">
                <a:solidFill>
                  <a:schemeClr val="tx1"/>
                </a:solidFill>
                <a:effectLst/>
                <a:latin typeface="+mn-lt"/>
                <a:ea typeface="+mn-ea"/>
                <a:cs typeface="+mn-cs"/>
              </a:rPr>
              <a:t> rá a Polgári Törvénykönyvben, hogy milyen viszony áll fenn a jogalap nélküli birtoklás és a jogalap nélküli gazdagodás között! Ezt követően keressen rá, hogy az érvénytelen szerződés esetében az eredeti állapot helyreállítása körében a kamatok és hasznok megosztására milyen szabályok vonatkoznak!</a:t>
            </a:r>
            <a:endParaRPr lang="hu-HU" sz="1200" kern="1200" dirty="0" smtClean="0">
              <a:solidFill>
                <a:schemeClr val="tx1"/>
              </a:solidFill>
              <a:effectLst/>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24</a:t>
            </a:fld>
            <a:endParaRPr lang="ko-KR" altLang="en-US"/>
          </a:p>
        </p:txBody>
      </p:sp>
    </p:spTree>
    <p:extLst>
      <p:ext uri="{BB962C8B-B14F-4D97-AF65-F5344CB8AC3E}">
        <p14:creationId xmlns:p14="http://schemas.microsoft.com/office/powerpoint/2010/main" val="880222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a:t>
            </a:r>
            <a:r>
              <a:rPr lang="hu-HU" sz="1200" kern="1200" dirty="0" smtClean="0">
                <a:solidFill>
                  <a:schemeClr val="tx1"/>
                </a:solidFill>
                <a:effectLst/>
                <a:latin typeface="+mn-lt"/>
                <a:ea typeface="+mn-ea"/>
                <a:cs typeface="+mn-cs"/>
              </a:rPr>
              <a:t>Megállító kérdés: Ismételje át a tankönyvben tanultak alapján a tulajdonjog keletkezésére vonatkozó szabályokat, és hasonlítsa össze a birtok keletkezésére vonatkozó szabályokkal?</a:t>
            </a:r>
          </a:p>
          <a:p>
            <a:r>
              <a:rPr lang="hu-HU" sz="1200" kern="1200" dirty="0" smtClean="0">
                <a:solidFill>
                  <a:schemeClr val="tx1"/>
                </a:solidFill>
                <a:effectLst/>
                <a:latin typeface="+mn-lt"/>
                <a:ea typeface="+mn-ea"/>
                <a:cs typeface="+mn-cs"/>
              </a:rPr>
              <a:t>* Esettanulmány:</a:t>
            </a:r>
          </a:p>
          <a:p>
            <a:r>
              <a:rPr lang="hu-HU" sz="1200" kern="1200" dirty="0" smtClean="0">
                <a:solidFill>
                  <a:schemeClr val="tx1"/>
                </a:solidFill>
                <a:effectLst/>
                <a:latin typeface="+mn-lt"/>
                <a:ea typeface="+mn-ea"/>
                <a:cs typeface="+mn-cs"/>
              </a:rPr>
              <a:t>Történetünk főszereplője Aladár, aki egy jó ismerősével Jánossal beszélgetve tudomást szerez arról, hogy a lakás, amelyben János bérlőként lakik eladó. Aladár régóta keres olyan lokalizációjú és elosztású lakást, mint </a:t>
            </a:r>
            <a:r>
              <a:rPr lang="hu-HU" sz="1200" kern="1200" dirty="0" err="1" smtClean="0">
                <a:solidFill>
                  <a:schemeClr val="tx1"/>
                </a:solidFill>
                <a:effectLst/>
                <a:latin typeface="+mn-lt"/>
                <a:ea typeface="+mn-ea"/>
                <a:cs typeface="+mn-cs"/>
              </a:rPr>
              <a:t>amilyet</a:t>
            </a:r>
            <a:r>
              <a:rPr lang="hu-HU" sz="1200" kern="1200" dirty="0" smtClean="0">
                <a:solidFill>
                  <a:schemeClr val="tx1"/>
                </a:solidFill>
                <a:effectLst/>
                <a:latin typeface="+mn-lt"/>
                <a:ea typeface="+mn-ea"/>
                <a:cs typeface="+mn-cs"/>
              </a:rPr>
              <a:t> János bérel, ezért megörül a hírnek. János megígéri, hogy közbenjár az ügyben, hiszen a Hollandiában élő tulajdonos őt bízta meg a lakás értékesítésével. Meg is mutatja Aladárnak azt az írásbeli bérleti szerződést, amelynek rendelkezései kitérnek arra, hogy János, mint bérlő „segítséget nyújt” a lakás értékesítéséhez. János tulajdoni lapot mutat Aladárnak, amelyből kiderül: a külföldön élő tulajdonos kizárólagos tulajdonos, az ingatlan per és tehermentes. Aladár több videóhívást követően személyesen meg is állapodik a Hollandiában élő, magyar tulajdonossal egy – a piaci viszonyokhoz mérten – nagyon kedvező, de értékarányos vételárban, amely lehetővé teszi Aladár számára, hogy készpénzben, egyösszegben vásárolja meg az ingatlant. A hívások során abban is megállapodnak, hogy János segítséget nyújt az írásbeli szerződés előkészítésében, és gondoskodik arról, hogy Aladár aláírja azt. Ezen kívül azt is megbeszélik, hogy az aláírt szerződést János postázza majd, és egy aláírt példányt a tulajdonos visszaküld Aladárnak, míg Aladár a szerződés János jelenlétében történő aláírásával egyidőben vállalja a vételár egyösszegben történő banki átutalását, amelyről szóló visszaigazolást a tulajdonos az összeg beérkezését követően azonnal visszaigazol. János tehát már azonos napon birtokba adhatja a lakást, birtokba adási jegyzőkönyv kitöltése mellett. </a:t>
            </a:r>
          </a:p>
          <a:p>
            <a:r>
              <a:rPr lang="hu-HU" sz="1200" kern="1200" dirty="0" smtClean="0">
                <a:solidFill>
                  <a:schemeClr val="tx1"/>
                </a:solidFill>
                <a:effectLst/>
                <a:latin typeface="+mn-lt"/>
                <a:ea typeface="+mn-ea"/>
                <a:cs typeface="+mn-cs"/>
              </a:rPr>
              <a:t>Az ügylet sikeresen végbemegy, Aladár birokba veszi a lakást, és rövid időn belül megkapja az aláírt szerződést is, és telefonon arra is ígéretet kap a külföldön tartózkodó tulajdonostól, hogy annak legközelebbi magyarországi tartózkodása alkalmával, ügyvéd által is megerősítik az adásvételi okiratot, hogy a tulajdonszerzés ingatlannyilvántartásban való átvezetése is megtörténhessen. Az élet azonban úgy hozza, hogy ez a lépés elmarad, és eltelik a szerződés létrejöttétől számított 7 év, amíg Aladár tulajdonlását senki sem kérdőjelezi meg. Aladár ezt követően magánéleti okokból gyorsan túl szeretne adni az ingatlanon, azonban – lévén, hogy az ingatlannyilvántartásban nincs feltüntetve a tulajdonjoga – esélytelenné válik a lakás </a:t>
            </a:r>
            <a:r>
              <a:rPr lang="hu-HU" sz="1200" kern="1200" dirty="0" err="1" smtClean="0">
                <a:solidFill>
                  <a:schemeClr val="tx1"/>
                </a:solidFill>
                <a:effectLst/>
                <a:latin typeface="+mn-lt"/>
                <a:ea typeface="+mn-ea"/>
                <a:cs typeface="+mn-cs"/>
              </a:rPr>
              <a:t>továbbeladása</a:t>
            </a:r>
            <a:r>
              <a:rPr lang="hu-HU" sz="1200" kern="1200" dirty="0" smtClean="0">
                <a:solidFill>
                  <a:schemeClr val="tx1"/>
                </a:solidFill>
                <a:effectLst/>
                <a:latin typeface="+mn-lt"/>
                <a:ea typeface="+mn-ea"/>
                <a:cs typeface="+mn-cs"/>
              </a:rPr>
              <a:t>. Aladár megpróbálja felkutatni az egykori tulajdonost, akiről kiderül, éppen 5 évvel a szerződés Aladár általi aláírásának, és a vételár átvételének napján halt meg Hollandiában, 2 örököst hagyva maga után, akik holland állampolgárok, és Aladár jelentkezéséig nem tudtak arról, hogy </a:t>
            </a:r>
            <a:r>
              <a:rPr lang="hu-HU" sz="1200" kern="1200" dirty="0" err="1" smtClean="0">
                <a:solidFill>
                  <a:schemeClr val="tx1"/>
                </a:solidFill>
                <a:effectLst/>
                <a:latin typeface="+mn-lt"/>
                <a:ea typeface="+mn-ea"/>
                <a:cs typeface="+mn-cs"/>
              </a:rPr>
              <a:t>édesapjuknak</a:t>
            </a:r>
            <a:r>
              <a:rPr lang="hu-HU" sz="1200" kern="1200" dirty="0" smtClean="0">
                <a:solidFill>
                  <a:schemeClr val="tx1"/>
                </a:solidFill>
                <a:effectLst/>
                <a:latin typeface="+mn-lt"/>
                <a:ea typeface="+mn-ea"/>
                <a:cs typeface="+mn-cs"/>
              </a:rPr>
              <a:t> Magyarországon is volt egykor lakástulajdona. Az örökösök a hírről értesülve hagyatéki/póthagyatéki eljárás indítását veszik fontolóra, amelyről Aladárt emailben értesítik.</a:t>
            </a:r>
          </a:p>
          <a:p>
            <a:r>
              <a:rPr lang="hu-HU" sz="1200" kern="1200" dirty="0" smtClean="0">
                <a:solidFill>
                  <a:schemeClr val="tx1"/>
                </a:solidFill>
                <a:effectLst/>
                <a:latin typeface="+mn-lt"/>
                <a:ea typeface="+mn-ea"/>
                <a:cs typeface="+mn-cs"/>
              </a:rPr>
              <a:t>Gondolja végig, melyek azok az elemek a jogesetben, amelyekkel Aladár jogi kockázatot vállalt, és mit kellett volna tennie, hogy elkerülje?</a:t>
            </a:r>
          </a:p>
          <a:p>
            <a:r>
              <a:rPr lang="hu-HU" sz="1200" kern="1200" dirty="0" smtClean="0">
                <a:solidFill>
                  <a:schemeClr val="tx1"/>
                </a:solidFill>
                <a:effectLst/>
                <a:latin typeface="+mn-lt"/>
                <a:ea typeface="+mn-ea"/>
                <a:cs typeface="+mn-cs"/>
              </a:rPr>
              <a:t>Melyik az a polgári jogi alapelv, amely miatt az Aladártól való vásárlás a lakás megvásárlása iránt érdeklődők számára áthidalhatatlan kockázatot jelent? </a:t>
            </a:r>
          </a:p>
          <a:p>
            <a:pPr marL="0" marR="0" lvl="0" indent="0" algn="l" defTabSz="914400" rtl="0" eaLnBrk="1" fontAlgn="auto" latinLnBrk="1"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 </a:t>
            </a: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25</a:t>
            </a:fld>
            <a:endParaRPr lang="ko-KR" altLang="en-US"/>
          </a:p>
        </p:txBody>
      </p:sp>
    </p:spTree>
    <p:extLst>
      <p:ext uri="{BB962C8B-B14F-4D97-AF65-F5344CB8AC3E}">
        <p14:creationId xmlns:p14="http://schemas.microsoft.com/office/powerpoint/2010/main" val="2650509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sz="1200" kern="1200" dirty="0" smtClean="0">
                <a:solidFill>
                  <a:schemeClr val="tx1"/>
                </a:solidFill>
                <a:effectLst/>
                <a:latin typeface="+mn-lt"/>
                <a:ea typeface="+mn-ea"/>
                <a:cs typeface="+mn-cs"/>
              </a:rPr>
              <a:t>Megállító kérdés: Mostanra megértette azt a speciális szabályt, hogy ingatlan tulajdonjoga a tulajdonjog átruházásának az ingatlan-nyilvántartásba való bejegyzésével jön létre. Nézze meg a tankönyvben melyek a telekkönyvön kívüli tulajdonszerzések leggyakoribb példái! Ezt követően próbálja saját szavaival elmagyarázni, miben különbözik a deklaratív hatályú bejegyzés! Miben állnak a deklaratív hatályú bejegyzés korlátai?</a:t>
            </a:r>
          </a:p>
          <a:p>
            <a:endParaRPr lang="hu-HU" dirty="0" smtClean="0"/>
          </a:p>
          <a:p>
            <a:r>
              <a:rPr lang="hu-HU" dirty="0" smtClean="0"/>
              <a:t>**  </a:t>
            </a:r>
            <a:r>
              <a:rPr lang="hu-HU" sz="1200" kern="1200" dirty="0" smtClean="0">
                <a:solidFill>
                  <a:schemeClr val="tx1"/>
                </a:solidFill>
                <a:effectLst/>
                <a:latin typeface="+mn-lt"/>
                <a:ea typeface="+mn-ea"/>
                <a:cs typeface="+mn-cs"/>
              </a:rPr>
              <a:t>Kérheti-e Aladár tulajdonjogának ingatlannyilvántartásban való feltüntetését a János segédletével megkötött adásvételi szerződés, és a vételár átvételéről szóló igazolás megküldésére tekintettel?</a:t>
            </a:r>
          </a:p>
          <a:p>
            <a:r>
              <a:rPr lang="hu-HU" sz="1200" kern="1200" dirty="0" smtClean="0">
                <a:solidFill>
                  <a:schemeClr val="tx1"/>
                </a:solidFill>
                <a:effectLst/>
                <a:latin typeface="+mn-lt"/>
                <a:ea typeface="+mn-ea"/>
                <a:cs typeface="+mn-cs"/>
              </a:rPr>
              <a:t>Lapozza fel a Ptk. 6:215.§ (2) bekezdését! Milyen formai követelményt támaszt a jelzett szabály az ingatlan adásvételével kapcsolatban? Olvassa el a következő szakcikket, és próbálja megfogalmazni, miért szükséges tulajdonképpen, hogy az ingatlanadásvételi szerződést ügyvédi ellenjegyzéssel ellátott dokumentumba legyen foglalva? </a:t>
            </a:r>
            <a:r>
              <a:rPr lang="hu-HU" sz="1200" u="sng" kern="1200" dirty="0" smtClean="0">
                <a:solidFill>
                  <a:schemeClr val="tx1"/>
                </a:solidFill>
                <a:effectLst/>
                <a:latin typeface="+mn-lt"/>
                <a:ea typeface="+mn-ea"/>
                <a:cs typeface="+mn-cs"/>
                <a:hlinkClick r:id="rId3"/>
              </a:rPr>
              <a:t>https://www.jogado.hu/az-ugyvedi-ellenjegyzes-tenyek-es-tevhitek/</a:t>
            </a:r>
            <a:endParaRPr lang="hu-HU" sz="1200" u="sng" kern="1200" dirty="0" smtClean="0">
              <a:solidFill>
                <a:schemeClr val="tx1"/>
              </a:solidFill>
              <a:effectLst/>
              <a:latin typeface="+mn-lt"/>
              <a:ea typeface="+mn-ea"/>
              <a:cs typeface="+mn-cs"/>
            </a:endParaRPr>
          </a:p>
          <a:p>
            <a:endParaRPr lang="hu-HU" sz="1200" u="sng" kern="1200" dirty="0" smtClean="0">
              <a:solidFill>
                <a:schemeClr val="tx1"/>
              </a:solidFill>
              <a:effectLst/>
              <a:latin typeface="+mn-lt"/>
              <a:ea typeface="+mn-ea"/>
              <a:cs typeface="+mn-cs"/>
            </a:endParaRPr>
          </a:p>
          <a:p>
            <a:r>
              <a:rPr lang="hu-HU" sz="1200" u="none" kern="1200" dirty="0" smtClean="0">
                <a:solidFill>
                  <a:schemeClr val="tx1"/>
                </a:solidFill>
                <a:effectLst/>
                <a:latin typeface="+mn-lt"/>
                <a:ea typeface="+mn-ea"/>
                <a:cs typeface="+mn-cs"/>
              </a:rPr>
              <a:t>Ismerkedjen meg a földhivatali nyilvántartás online rendszerével!</a:t>
            </a:r>
            <a:r>
              <a:rPr lang="hu-HU" sz="1200" u="none" kern="1200" baseline="0" dirty="0" smtClean="0">
                <a:solidFill>
                  <a:schemeClr val="tx1"/>
                </a:solidFill>
                <a:effectLst/>
                <a:latin typeface="+mn-lt"/>
                <a:ea typeface="+mn-ea"/>
                <a:cs typeface="+mn-cs"/>
              </a:rPr>
              <a:t> </a:t>
            </a:r>
            <a:r>
              <a:rPr lang="hu-HU" sz="1200" u="sng" kern="1200" baseline="0" dirty="0" smtClean="0">
                <a:solidFill>
                  <a:schemeClr val="tx1"/>
                </a:solidFill>
                <a:effectLst/>
                <a:latin typeface="+mn-lt"/>
                <a:ea typeface="+mn-ea"/>
                <a:cs typeface="+mn-cs"/>
              </a:rPr>
              <a:t>https://www.foldhivatal.hu/content/view/172/163/ </a:t>
            </a:r>
            <a:br>
              <a:rPr lang="hu-HU" sz="1200" u="sng" kern="1200" baseline="0" dirty="0" smtClean="0">
                <a:solidFill>
                  <a:schemeClr val="tx1"/>
                </a:solidFill>
                <a:effectLst/>
                <a:latin typeface="+mn-lt"/>
                <a:ea typeface="+mn-ea"/>
                <a:cs typeface="+mn-cs"/>
              </a:rPr>
            </a:br>
            <a:r>
              <a:rPr lang="hu-HU" sz="1200" u="none" kern="1200" baseline="0" dirty="0" smtClean="0">
                <a:solidFill>
                  <a:schemeClr val="tx1"/>
                </a:solidFill>
                <a:effectLst/>
                <a:latin typeface="+mn-lt"/>
                <a:ea typeface="+mn-ea"/>
                <a:cs typeface="+mn-cs"/>
              </a:rPr>
              <a:t>Ezt követően tekintse meg, melyek az európai ingatlannyilvántartási adatok egységesítésére irányuló törekvések jelenlegi eredményei? Vizsgálja meg mi a célja az Európai Földhivatali Hálózatnak, és vizsgálja meg, jelenleg mely országok vesznek részt a hálózat munkájában! </a:t>
            </a:r>
            <a:r>
              <a:rPr lang="hu-HU" sz="1200" u="none" kern="1200" baseline="0" smtClean="0">
                <a:solidFill>
                  <a:schemeClr val="tx1"/>
                </a:solidFill>
                <a:effectLst/>
                <a:latin typeface="+mn-lt"/>
                <a:ea typeface="+mn-ea"/>
                <a:cs typeface="+mn-cs"/>
              </a:rPr>
              <a:t>https://www.elra.eu/european-land-registry-network/</a:t>
            </a: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27</a:t>
            </a:fld>
            <a:endParaRPr lang="ko-KR" altLang="en-US"/>
          </a:p>
        </p:txBody>
      </p:sp>
    </p:spTree>
    <p:extLst>
      <p:ext uri="{BB962C8B-B14F-4D97-AF65-F5344CB8AC3E}">
        <p14:creationId xmlns:p14="http://schemas.microsoft.com/office/powerpoint/2010/main" val="1296698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a:t>
            </a:r>
            <a:r>
              <a:rPr lang="hu-HU" sz="1200" kern="1200" dirty="0" smtClean="0">
                <a:solidFill>
                  <a:schemeClr val="tx1"/>
                </a:solidFill>
                <a:effectLst/>
                <a:latin typeface="+mn-lt"/>
                <a:ea typeface="+mn-ea"/>
                <a:cs typeface="+mn-cs"/>
              </a:rPr>
              <a:t>Megállító kérdés: Megtanulta, hogy főszabály szerint hatósági határozattal vagy hatósági árverés útján való jóhiszemű tulajdonszerzéssel megszűnnek a harmadik személynek a dolgot terhelő jogai. Ismételje át a tankönyvből, hogy a végrehajtási jog szerint melyek azok a teher-típusok, amelyek mégis fennmaradnak az így megszerzett ingatlan-tulajdonjogán!</a:t>
            </a: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28</a:t>
            </a:fld>
            <a:endParaRPr lang="ko-KR" altLang="en-US"/>
          </a:p>
        </p:txBody>
      </p:sp>
    </p:spTree>
    <p:extLst>
      <p:ext uri="{BB962C8B-B14F-4D97-AF65-F5344CB8AC3E}">
        <p14:creationId xmlns:p14="http://schemas.microsoft.com/office/powerpoint/2010/main" val="2991162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dirty="0" smtClean="0"/>
              <a:t>Tanári</a:t>
            </a:r>
            <a:r>
              <a:rPr lang="hu-HU" baseline="0" dirty="0" smtClean="0"/>
              <a:t> magyarázat: Ismerkedjen meg az elbirtokláshoz kapcsolódó bírói gyakorlat tapasztalataival az alábbi olvasmány segítségével! </a:t>
            </a:r>
            <a:r>
              <a:rPr lang="hu-HU" dirty="0" smtClean="0"/>
              <a:t>https://birosag.hu/hirek/kategoria/magazin/elbirtoklashoz-tulajdonoskent-kell-viselkedni-interju-az-elbirtoklas</a:t>
            </a:r>
          </a:p>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sz="1200" kern="1200" dirty="0" smtClean="0">
                <a:solidFill>
                  <a:schemeClr val="tx1"/>
                </a:solidFill>
                <a:effectLst/>
                <a:latin typeface="+mn-lt"/>
                <a:ea typeface="+mn-ea"/>
                <a:cs typeface="+mn-cs"/>
              </a:rPr>
              <a:t>Milyen egyéb jogcímen van lehetősége Aladárnak az ingatlan tulajdonjogának megszerzését bizonyítani? Ismételje át a jogcímes elbirtoklás feltételeit! Mit gondol sikerülhet-e Aladárnak ezen a jogcímre hivatkozással hivatalosan is megszerezni az ingatlant? Mi tekinthető az elbirtoklás kezdő időpontjának Aladár 7 évvel korábbi ügylete szempontjából?</a:t>
            </a: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29</a:t>
            </a:fld>
            <a:endParaRPr lang="ko-KR" altLang="en-US"/>
          </a:p>
        </p:txBody>
      </p:sp>
    </p:spTree>
    <p:extLst>
      <p:ext uri="{BB962C8B-B14F-4D97-AF65-F5344CB8AC3E}">
        <p14:creationId xmlns:p14="http://schemas.microsoft.com/office/powerpoint/2010/main" val="350328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sz="1200" kern="1200" dirty="0" smtClean="0">
                <a:solidFill>
                  <a:schemeClr val="tx1"/>
                </a:solidFill>
                <a:effectLst/>
                <a:latin typeface="+mn-lt"/>
                <a:ea typeface="+mn-ea"/>
                <a:cs typeface="+mn-cs"/>
              </a:rPr>
              <a:t>Olvassa el az alábbi tájékoztatást arról, hogy uniós állam polgárai milyen eljárásban kérhetik más uniós államban lévő vagyonra vonatkozóan hagyatéki eljárás lefolytatását! </a:t>
            </a:r>
            <a:r>
              <a:rPr lang="hu-HU" sz="1200" u="sng" kern="1200" dirty="0" smtClean="0">
                <a:solidFill>
                  <a:schemeClr val="tx1"/>
                </a:solidFill>
                <a:effectLst/>
                <a:latin typeface="+mn-lt"/>
                <a:ea typeface="+mn-ea"/>
                <a:cs typeface="+mn-cs"/>
                <a:hlinkClick r:id="rId3"/>
              </a:rPr>
              <a:t>https://europa.eu/youreurope/citizens/family/inheritances/managing-inheritance/index_hu.htm</a:t>
            </a:r>
            <a:endParaRPr lang="hu-HU" sz="1200" kern="1200" dirty="0" smtClean="0">
              <a:solidFill>
                <a:schemeClr val="tx1"/>
              </a:solidFill>
              <a:effectLst/>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31</a:t>
            </a:fld>
            <a:endParaRPr lang="ko-KR" altLang="en-US"/>
          </a:p>
        </p:txBody>
      </p:sp>
    </p:spTree>
    <p:extLst>
      <p:ext uri="{BB962C8B-B14F-4D97-AF65-F5344CB8AC3E}">
        <p14:creationId xmlns:p14="http://schemas.microsoft.com/office/powerpoint/2010/main" val="3895642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dirty="0" smtClean="0"/>
              <a:t>* </a:t>
            </a:r>
            <a:r>
              <a:rPr lang="hu-HU" sz="1200" kern="1200" dirty="0" smtClean="0">
                <a:solidFill>
                  <a:schemeClr val="tx1"/>
                </a:solidFill>
                <a:effectLst/>
                <a:latin typeface="+mn-lt"/>
                <a:ea typeface="+mn-ea"/>
                <a:cs typeface="+mn-cs"/>
              </a:rPr>
              <a:t>Tanári magyarázat: Ismerkedjen meg a közös tulajdonhoz kapcsolódó bírói gyakorlat tapasztalataival az alábbi olvasmány segítségével!</a:t>
            </a:r>
          </a:p>
          <a:p>
            <a:r>
              <a:rPr lang="hu-HU" dirty="0" smtClean="0"/>
              <a:t> https://birosag.hu/hirek/kategoria/magazin/kozos-lonak-turos-hata-interju-dr-kocsis-zoltannal</a:t>
            </a:r>
            <a:endParaRPr lang="hu-HU" dirty="0"/>
          </a:p>
        </p:txBody>
      </p:sp>
      <p:sp>
        <p:nvSpPr>
          <p:cNvPr id="4" name="Dia számának helye 3"/>
          <p:cNvSpPr>
            <a:spLocks noGrp="1"/>
          </p:cNvSpPr>
          <p:nvPr>
            <p:ph type="sldNum" sz="quarter" idx="10"/>
          </p:nvPr>
        </p:nvSpPr>
        <p:spPr/>
        <p:txBody>
          <a:bodyPr/>
          <a:lstStyle/>
          <a:p>
            <a:fld id="{96CE6118-A8F0-4C13-BF86-10944E626E13}" type="slidenum">
              <a:rPr lang="ko-KR" altLang="en-US" smtClean="0"/>
              <a:t>32</a:t>
            </a:fld>
            <a:endParaRPr lang="ko-KR" altLang="en-US"/>
          </a:p>
        </p:txBody>
      </p:sp>
    </p:spTree>
    <p:extLst>
      <p:ext uri="{BB962C8B-B14F-4D97-AF65-F5344CB8AC3E}">
        <p14:creationId xmlns:p14="http://schemas.microsoft.com/office/powerpoint/2010/main" val="6903695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자유형: 도형 4">
            <a:extLst>
              <a:ext uri="{FF2B5EF4-FFF2-40B4-BE49-F238E27FC236}">
                <a16:creationId xmlns:a16="http://schemas.microsoft.com/office/drawing/2014/main" id="{C6179DE7-D0F5-4FCE-9D64-2210387C6D0C}"/>
              </a:ext>
            </a:extLst>
          </p:cNvPr>
          <p:cNvSpPr/>
          <p:nvPr userDrawn="1"/>
        </p:nvSpPr>
        <p:spPr>
          <a:xfrm>
            <a:off x="1691680" y="-5100"/>
            <a:ext cx="7286625" cy="4026569"/>
          </a:xfrm>
          <a:custGeom>
            <a:avLst/>
            <a:gdLst>
              <a:gd name="connsiteX0" fmla="*/ 0 w 7296150"/>
              <a:gd name="connsiteY0" fmla="*/ 0 h 4038600"/>
              <a:gd name="connsiteX1" fmla="*/ 523875 w 7296150"/>
              <a:gd name="connsiteY1" fmla="*/ 38100 h 4038600"/>
              <a:gd name="connsiteX2" fmla="*/ 7296150 w 7296150"/>
              <a:gd name="connsiteY2" fmla="*/ 4038600 h 4038600"/>
              <a:gd name="connsiteX3" fmla="*/ 0 w 7296150"/>
              <a:gd name="connsiteY3" fmla="*/ 0 h 4038600"/>
              <a:gd name="connsiteX0" fmla="*/ 0 w 7277100"/>
              <a:gd name="connsiteY0" fmla="*/ 0 h 4000500"/>
              <a:gd name="connsiteX1" fmla="*/ 504825 w 7277100"/>
              <a:gd name="connsiteY1" fmla="*/ 0 h 4000500"/>
              <a:gd name="connsiteX2" fmla="*/ 7277100 w 7277100"/>
              <a:gd name="connsiteY2" fmla="*/ 4000500 h 4000500"/>
              <a:gd name="connsiteX3" fmla="*/ 0 w 7277100"/>
              <a:gd name="connsiteY3" fmla="*/ 0 h 400050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26053"/>
              <a:gd name="connsiteX1" fmla="*/ 514350 w 7286625"/>
              <a:gd name="connsiteY1" fmla="*/ 19050 h 4026053"/>
              <a:gd name="connsiteX2" fmla="*/ 7286625 w 7286625"/>
              <a:gd name="connsiteY2" fmla="*/ 4019550 h 4026053"/>
              <a:gd name="connsiteX3" fmla="*/ 0 w 7286625"/>
              <a:gd name="connsiteY3" fmla="*/ 0 h 4026053"/>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286"/>
              <a:gd name="connsiteX1" fmla="*/ 514350 w 7286625"/>
              <a:gd name="connsiteY1" fmla="*/ 19050 h 4029286"/>
              <a:gd name="connsiteX2" fmla="*/ 7286625 w 7286625"/>
              <a:gd name="connsiteY2" fmla="*/ 4019550 h 4029286"/>
              <a:gd name="connsiteX3" fmla="*/ 0 w 7286625"/>
              <a:gd name="connsiteY3" fmla="*/ 0 h 4029286"/>
              <a:gd name="connsiteX0" fmla="*/ 0 w 7286625"/>
              <a:gd name="connsiteY0" fmla="*/ 0 h 4030399"/>
              <a:gd name="connsiteX1" fmla="*/ 514350 w 7286625"/>
              <a:gd name="connsiteY1" fmla="*/ 19050 h 4030399"/>
              <a:gd name="connsiteX2" fmla="*/ 7286625 w 7286625"/>
              <a:gd name="connsiteY2" fmla="*/ 4019550 h 4030399"/>
              <a:gd name="connsiteX3" fmla="*/ 0 w 7286625"/>
              <a:gd name="connsiteY3" fmla="*/ 0 h 4030399"/>
              <a:gd name="connsiteX0" fmla="*/ 0 w 7286625"/>
              <a:gd name="connsiteY0" fmla="*/ 0 h 4030447"/>
              <a:gd name="connsiteX1" fmla="*/ 514350 w 7286625"/>
              <a:gd name="connsiteY1" fmla="*/ 19050 h 4030447"/>
              <a:gd name="connsiteX2" fmla="*/ 7286625 w 7286625"/>
              <a:gd name="connsiteY2" fmla="*/ 4019550 h 4030447"/>
              <a:gd name="connsiteX3" fmla="*/ 0 w 7286625"/>
              <a:gd name="connsiteY3" fmla="*/ 0 h 4030447"/>
              <a:gd name="connsiteX0" fmla="*/ 0 w 7286625"/>
              <a:gd name="connsiteY0" fmla="*/ 0 h 4030896"/>
              <a:gd name="connsiteX1" fmla="*/ 514350 w 7286625"/>
              <a:gd name="connsiteY1" fmla="*/ 19050 h 4030896"/>
              <a:gd name="connsiteX2" fmla="*/ 7286625 w 7286625"/>
              <a:gd name="connsiteY2" fmla="*/ 4019550 h 4030896"/>
              <a:gd name="connsiteX3" fmla="*/ 0 w 7286625"/>
              <a:gd name="connsiteY3" fmla="*/ 0 h 4030896"/>
              <a:gd name="connsiteX0" fmla="*/ 0 w 7286625"/>
              <a:gd name="connsiteY0" fmla="*/ 0 h 4030896"/>
              <a:gd name="connsiteX1" fmla="*/ 514350 w 7286625"/>
              <a:gd name="connsiteY1" fmla="*/ 9525 h 4030896"/>
              <a:gd name="connsiteX2" fmla="*/ 7286625 w 7286625"/>
              <a:gd name="connsiteY2" fmla="*/ 4019550 h 4030896"/>
              <a:gd name="connsiteX3" fmla="*/ 0 w 7286625"/>
              <a:gd name="connsiteY3" fmla="*/ 0 h 4030896"/>
              <a:gd name="connsiteX0" fmla="*/ 0 w 7286625"/>
              <a:gd name="connsiteY0" fmla="*/ 0 h 4026737"/>
              <a:gd name="connsiteX1" fmla="*/ 514350 w 7286625"/>
              <a:gd name="connsiteY1" fmla="*/ 9525 h 4026737"/>
              <a:gd name="connsiteX2" fmla="*/ 7286625 w 7286625"/>
              <a:gd name="connsiteY2" fmla="*/ 4019550 h 4026737"/>
              <a:gd name="connsiteX3" fmla="*/ 0 w 7286625"/>
              <a:gd name="connsiteY3" fmla="*/ 0 h 4026737"/>
              <a:gd name="connsiteX0" fmla="*/ 0 w 7286625"/>
              <a:gd name="connsiteY0" fmla="*/ 0 h 4026569"/>
              <a:gd name="connsiteX1" fmla="*/ 514350 w 7286625"/>
              <a:gd name="connsiteY1" fmla="*/ 9525 h 4026569"/>
              <a:gd name="connsiteX2" fmla="*/ 7286625 w 7286625"/>
              <a:gd name="connsiteY2" fmla="*/ 4019550 h 4026569"/>
              <a:gd name="connsiteX3" fmla="*/ 0 w 7286625"/>
              <a:gd name="connsiteY3" fmla="*/ 0 h 4026569"/>
            </a:gdLst>
            <a:ahLst/>
            <a:cxnLst>
              <a:cxn ang="0">
                <a:pos x="connsiteX0" y="connsiteY0"/>
              </a:cxn>
              <a:cxn ang="0">
                <a:pos x="connsiteX1" y="connsiteY1"/>
              </a:cxn>
              <a:cxn ang="0">
                <a:pos x="connsiteX2" y="connsiteY2"/>
              </a:cxn>
              <a:cxn ang="0">
                <a:pos x="connsiteX3" y="connsiteY3"/>
              </a:cxn>
            </a:cxnLst>
            <a:rect l="l" t="t" r="r" b="b"/>
            <a:pathLst>
              <a:path w="7286625" h="4026569">
                <a:moveTo>
                  <a:pt x="0" y="0"/>
                </a:moveTo>
                <a:lnTo>
                  <a:pt x="514350" y="9525"/>
                </a:lnTo>
                <a:cubicBezTo>
                  <a:pt x="685800" y="1990725"/>
                  <a:pt x="2171700" y="3810000"/>
                  <a:pt x="7286625" y="4019550"/>
                </a:cubicBezTo>
                <a:cubicBezTo>
                  <a:pt x="2543175" y="4156075"/>
                  <a:pt x="304800" y="2282825"/>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467692" y="3003798"/>
            <a:ext cx="3240212" cy="1152129"/>
          </a:xfrm>
          <a:prstGeom prst="rect">
            <a:avLst/>
          </a:prstGeom>
        </p:spPr>
        <p:txBody>
          <a:bodyPr anchor="ctr"/>
          <a:lstStyle>
            <a:lvl1pPr marL="0" indent="0" algn="l">
              <a:lnSpc>
                <a:spcPct val="100000"/>
              </a:lnSpc>
              <a:buNone/>
              <a:defRPr sz="3600" b="1" baseline="0">
                <a:latin typeface="+mj-lt"/>
                <a:cs typeface="Arial" pitchFamily="34" charset="0"/>
              </a:defRPr>
            </a:lvl1pPr>
          </a:lstStyle>
          <a:p>
            <a:pPr lvl="0"/>
            <a:r>
              <a:rPr lang="en-US" altLang="ko-KR" dirty="0">
                <a:ea typeface="맑은 고딕" pitchFamily="50" charset="-127"/>
              </a:rPr>
              <a:t>FREE PPT TEMPLATES</a:t>
            </a:r>
            <a:endParaRPr lang="en-US" altLang="ko-KR" dirty="0"/>
          </a:p>
        </p:txBody>
      </p:sp>
      <p:sp>
        <p:nvSpPr>
          <p:cNvPr id="11" name="Text Placeholder 9"/>
          <p:cNvSpPr>
            <a:spLocks noGrp="1"/>
          </p:cNvSpPr>
          <p:nvPr>
            <p:ph type="body" sz="quarter" idx="11" hasCustomPrompt="1"/>
          </p:nvPr>
        </p:nvSpPr>
        <p:spPr>
          <a:xfrm>
            <a:off x="467544" y="4155926"/>
            <a:ext cx="3240212" cy="504056"/>
          </a:xfrm>
          <a:prstGeom prst="rect">
            <a:avLst/>
          </a:prstGeom>
        </p:spPr>
        <p:txBody>
          <a:bodyPr anchor="ctr"/>
          <a:lstStyle>
            <a:lvl1pPr marL="0" indent="0" algn="l">
              <a:lnSpc>
                <a:spcPct val="100000"/>
              </a:lnSpc>
              <a:buNone/>
              <a:defRPr sz="1400" b="1" baseline="0">
                <a:latin typeface="+mn-lt"/>
                <a:cs typeface="Arial" pitchFamily="34" charset="0"/>
              </a:defRPr>
            </a:lvl1pPr>
          </a:lstStyle>
          <a:p>
            <a:pPr lvl="0"/>
            <a:r>
              <a:rPr lang="en-US" altLang="ko-KR" dirty="0"/>
              <a:t>INSTERT THE TITLE</a:t>
            </a:r>
          </a:p>
          <a:p>
            <a:pPr lvl="0"/>
            <a:r>
              <a:rPr lang="en-US" altLang="ko-KR" dirty="0"/>
              <a:t>OF YOUR PRESENTATION HERE</a:t>
            </a:r>
            <a:endParaRPr lang="ko-KR" altLang="en-US" dirty="0"/>
          </a:p>
        </p:txBody>
      </p:sp>
      <p:sp>
        <p:nvSpPr>
          <p:cNvPr id="2" name="자유형: 도형 1">
            <a:extLst>
              <a:ext uri="{FF2B5EF4-FFF2-40B4-BE49-F238E27FC236}">
                <a16:creationId xmlns:a16="http://schemas.microsoft.com/office/drawing/2014/main" id="{96FFB94C-B84A-46A3-BF10-6C511C2C85D4}"/>
              </a:ext>
            </a:extLst>
          </p:cNvPr>
          <p:cNvSpPr/>
          <p:nvPr userDrawn="1"/>
        </p:nvSpPr>
        <p:spPr>
          <a:xfrm>
            <a:off x="1828799" y="-5100"/>
            <a:ext cx="7286625" cy="4010593"/>
          </a:xfrm>
          <a:custGeom>
            <a:avLst/>
            <a:gdLst>
              <a:gd name="connsiteX0" fmla="*/ 0 w 7296150"/>
              <a:gd name="connsiteY0" fmla="*/ 0 h 4038600"/>
              <a:gd name="connsiteX1" fmla="*/ 523875 w 7296150"/>
              <a:gd name="connsiteY1" fmla="*/ 38100 h 4038600"/>
              <a:gd name="connsiteX2" fmla="*/ 7296150 w 7296150"/>
              <a:gd name="connsiteY2" fmla="*/ 4038600 h 4038600"/>
              <a:gd name="connsiteX3" fmla="*/ 0 w 7296150"/>
              <a:gd name="connsiteY3" fmla="*/ 0 h 4038600"/>
              <a:gd name="connsiteX0" fmla="*/ 0 w 7277100"/>
              <a:gd name="connsiteY0" fmla="*/ 0 h 4000500"/>
              <a:gd name="connsiteX1" fmla="*/ 504825 w 7277100"/>
              <a:gd name="connsiteY1" fmla="*/ 0 h 4000500"/>
              <a:gd name="connsiteX2" fmla="*/ 7277100 w 7277100"/>
              <a:gd name="connsiteY2" fmla="*/ 4000500 h 4000500"/>
              <a:gd name="connsiteX3" fmla="*/ 0 w 7277100"/>
              <a:gd name="connsiteY3" fmla="*/ 0 h 400050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26053"/>
              <a:gd name="connsiteX1" fmla="*/ 514350 w 7286625"/>
              <a:gd name="connsiteY1" fmla="*/ 19050 h 4026053"/>
              <a:gd name="connsiteX2" fmla="*/ 7286625 w 7286625"/>
              <a:gd name="connsiteY2" fmla="*/ 4019550 h 4026053"/>
              <a:gd name="connsiteX3" fmla="*/ 0 w 7286625"/>
              <a:gd name="connsiteY3" fmla="*/ 0 h 4026053"/>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286"/>
              <a:gd name="connsiteX1" fmla="*/ 514350 w 7286625"/>
              <a:gd name="connsiteY1" fmla="*/ 19050 h 4029286"/>
              <a:gd name="connsiteX2" fmla="*/ 7286625 w 7286625"/>
              <a:gd name="connsiteY2" fmla="*/ 4019550 h 4029286"/>
              <a:gd name="connsiteX3" fmla="*/ 0 w 7286625"/>
              <a:gd name="connsiteY3" fmla="*/ 0 h 4029286"/>
              <a:gd name="connsiteX0" fmla="*/ 0 w 7286625"/>
              <a:gd name="connsiteY0" fmla="*/ 0 h 4030399"/>
              <a:gd name="connsiteX1" fmla="*/ 514350 w 7286625"/>
              <a:gd name="connsiteY1" fmla="*/ 19050 h 4030399"/>
              <a:gd name="connsiteX2" fmla="*/ 7286625 w 7286625"/>
              <a:gd name="connsiteY2" fmla="*/ 4019550 h 4030399"/>
              <a:gd name="connsiteX3" fmla="*/ 0 w 7286625"/>
              <a:gd name="connsiteY3" fmla="*/ 0 h 4030399"/>
              <a:gd name="connsiteX0" fmla="*/ 0 w 7286625"/>
              <a:gd name="connsiteY0" fmla="*/ 0 h 4030447"/>
              <a:gd name="connsiteX1" fmla="*/ 514350 w 7286625"/>
              <a:gd name="connsiteY1" fmla="*/ 19050 h 4030447"/>
              <a:gd name="connsiteX2" fmla="*/ 7286625 w 7286625"/>
              <a:gd name="connsiteY2" fmla="*/ 4019550 h 4030447"/>
              <a:gd name="connsiteX3" fmla="*/ 0 w 7286625"/>
              <a:gd name="connsiteY3" fmla="*/ 0 h 4030447"/>
              <a:gd name="connsiteX0" fmla="*/ 0 w 7286625"/>
              <a:gd name="connsiteY0" fmla="*/ 0 h 4030896"/>
              <a:gd name="connsiteX1" fmla="*/ 514350 w 7286625"/>
              <a:gd name="connsiteY1" fmla="*/ 19050 h 4030896"/>
              <a:gd name="connsiteX2" fmla="*/ 7286625 w 7286625"/>
              <a:gd name="connsiteY2" fmla="*/ 4019550 h 4030896"/>
              <a:gd name="connsiteX3" fmla="*/ 0 w 7286625"/>
              <a:gd name="connsiteY3" fmla="*/ 0 h 4030896"/>
              <a:gd name="connsiteX0" fmla="*/ 0 w 7286625"/>
              <a:gd name="connsiteY0" fmla="*/ 0 h 4030896"/>
              <a:gd name="connsiteX1" fmla="*/ 514350 w 7286625"/>
              <a:gd name="connsiteY1" fmla="*/ 9525 h 4030896"/>
              <a:gd name="connsiteX2" fmla="*/ 7286625 w 7286625"/>
              <a:gd name="connsiteY2" fmla="*/ 4019550 h 4030896"/>
              <a:gd name="connsiteX3" fmla="*/ 0 w 7286625"/>
              <a:gd name="connsiteY3" fmla="*/ 0 h 4030896"/>
              <a:gd name="connsiteX0" fmla="*/ 0 w 7286625"/>
              <a:gd name="connsiteY0" fmla="*/ 0 h 4026737"/>
              <a:gd name="connsiteX1" fmla="*/ 514350 w 7286625"/>
              <a:gd name="connsiteY1" fmla="*/ 9525 h 4026737"/>
              <a:gd name="connsiteX2" fmla="*/ 7286625 w 7286625"/>
              <a:gd name="connsiteY2" fmla="*/ 4019550 h 4026737"/>
              <a:gd name="connsiteX3" fmla="*/ 0 w 7286625"/>
              <a:gd name="connsiteY3" fmla="*/ 0 h 4026737"/>
              <a:gd name="connsiteX0" fmla="*/ 0 w 7286625"/>
              <a:gd name="connsiteY0" fmla="*/ 0 h 4026569"/>
              <a:gd name="connsiteX1" fmla="*/ 514350 w 7286625"/>
              <a:gd name="connsiteY1" fmla="*/ 9525 h 4026569"/>
              <a:gd name="connsiteX2" fmla="*/ 7286625 w 7286625"/>
              <a:gd name="connsiteY2" fmla="*/ 4019550 h 4026569"/>
              <a:gd name="connsiteX3" fmla="*/ 0 w 7286625"/>
              <a:gd name="connsiteY3" fmla="*/ 0 h 4026569"/>
              <a:gd name="connsiteX0" fmla="*/ 0 w 7286625"/>
              <a:gd name="connsiteY0" fmla="*/ 0 h 4007586"/>
              <a:gd name="connsiteX1" fmla="*/ 514350 w 7286625"/>
              <a:gd name="connsiteY1" fmla="*/ 9525 h 4007586"/>
              <a:gd name="connsiteX2" fmla="*/ 7286625 w 7286625"/>
              <a:gd name="connsiteY2" fmla="*/ 4000500 h 4007586"/>
              <a:gd name="connsiteX3" fmla="*/ 0 w 7286625"/>
              <a:gd name="connsiteY3" fmla="*/ 0 h 4007586"/>
              <a:gd name="connsiteX0" fmla="*/ 0 w 7286625"/>
              <a:gd name="connsiteY0" fmla="*/ 0 h 4011694"/>
              <a:gd name="connsiteX1" fmla="*/ 514350 w 7286625"/>
              <a:gd name="connsiteY1" fmla="*/ 9525 h 4011694"/>
              <a:gd name="connsiteX2" fmla="*/ 7286625 w 7286625"/>
              <a:gd name="connsiteY2" fmla="*/ 4000500 h 4011694"/>
              <a:gd name="connsiteX3" fmla="*/ 0 w 7286625"/>
              <a:gd name="connsiteY3" fmla="*/ 0 h 4011694"/>
              <a:gd name="connsiteX0" fmla="*/ 0 w 7286625"/>
              <a:gd name="connsiteY0" fmla="*/ 0 h 4010593"/>
              <a:gd name="connsiteX1" fmla="*/ 514350 w 7286625"/>
              <a:gd name="connsiteY1" fmla="*/ 9525 h 4010593"/>
              <a:gd name="connsiteX2" fmla="*/ 7286625 w 7286625"/>
              <a:gd name="connsiteY2" fmla="*/ 4000500 h 4010593"/>
              <a:gd name="connsiteX3" fmla="*/ 0 w 7286625"/>
              <a:gd name="connsiteY3" fmla="*/ 0 h 4010593"/>
            </a:gdLst>
            <a:ahLst/>
            <a:cxnLst>
              <a:cxn ang="0">
                <a:pos x="connsiteX0" y="connsiteY0"/>
              </a:cxn>
              <a:cxn ang="0">
                <a:pos x="connsiteX1" y="connsiteY1"/>
              </a:cxn>
              <a:cxn ang="0">
                <a:pos x="connsiteX2" y="connsiteY2"/>
              </a:cxn>
              <a:cxn ang="0">
                <a:pos x="connsiteX3" y="connsiteY3"/>
              </a:cxn>
            </a:cxnLst>
            <a:rect l="l" t="t" r="r" b="b"/>
            <a:pathLst>
              <a:path w="7286625" h="4010593">
                <a:moveTo>
                  <a:pt x="0" y="0"/>
                </a:moveTo>
                <a:lnTo>
                  <a:pt x="514350" y="9525"/>
                </a:lnTo>
                <a:cubicBezTo>
                  <a:pt x="685800" y="1990725"/>
                  <a:pt x="2171700" y="3790950"/>
                  <a:pt x="7286625" y="4000500"/>
                </a:cubicBezTo>
                <a:cubicBezTo>
                  <a:pt x="2562225" y="4165600"/>
                  <a:pt x="304800" y="2282825"/>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자유형: 도형 2">
            <a:extLst>
              <a:ext uri="{FF2B5EF4-FFF2-40B4-BE49-F238E27FC236}">
                <a16:creationId xmlns:a16="http://schemas.microsoft.com/office/drawing/2014/main" id="{D7620DE0-0A98-4621-A31C-3F83C507D1C1}"/>
              </a:ext>
            </a:extLst>
          </p:cNvPr>
          <p:cNvSpPr/>
          <p:nvPr userDrawn="1"/>
        </p:nvSpPr>
        <p:spPr>
          <a:xfrm>
            <a:off x="1717249" y="349877"/>
            <a:ext cx="7241060" cy="3745325"/>
          </a:xfrm>
          <a:custGeom>
            <a:avLst/>
            <a:gdLst>
              <a:gd name="connsiteX0" fmla="*/ 0 w 7239000"/>
              <a:gd name="connsiteY0" fmla="*/ 0 h 3733800"/>
              <a:gd name="connsiteX1" fmla="*/ 2047875 w 7239000"/>
              <a:gd name="connsiteY1" fmla="*/ 3486150 h 3733800"/>
              <a:gd name="connsiteX2" fmla="*/ 7239000 w 7239000"/>
              <a:gd name="connsiteY2" fmla="*/ 3733800 h 3733800"/>
              <a:gd name="connsiteX3" fmla="*/ 0 w 7239000"/>
              <a:gd name="connsiteY3" fmla="*/ 0 h 3733800"/>
              <a:gd name="connsiteX0" fmla="*/ 0 w 7239000"/>
              <a:gd name="connsiteY0" fmla="*/ 0 h 3733800"/>
              <a:gd name="connsiteX1" fmla="*/ 2047875 w 7239000"/>
              <a:gd name="connsiteY1" fmla="*/ 3486150 h 3733800"/>
              <a:gd name="connsiteX2" fmla="*/ 7239000 w 7239000"/>
              <a:gd name="connsiteY2" fmla="*/ 3733800 h 3733800"/>
              <a:gd name="connsiteX3" fmla="*/ 0 w 7239000"/>
              <a:gd name="connsiteY3" fmla="*/ 0 h 3733800"/>
              <a:gd name="connsiteX0" fmla="*/ 0 w 7239000"/>
              <a:gd name="connsiteY0" fmla="*/ 0 h 3917737"/>
              <a:gd name="connsiteX1" fmla="*/ 2047875 w 7239000"/>
              <a:gd name="connsiteY1" fmla="*/ 3486150 h 3917737"/>
              <a:gd name="connsiteX2" fmla="*/ 7239000 w 7239000"/>
              <a:gd name="connsiteY2" fmla="*/ 3733800 h 3917737"/>
              <a:gd name="connsiteX3" fmla="*/ 0 w 7239000"/>
              <a:gd name="connsiteY3" fmla="*/ 0 h 3917737"/>
              <a:gd name="connsiteX0" fmla="*/ 0 w 7239000"/>
              <a:gd name="connsiteY0" fmla="*/ 0 h 3917737"/>
              <a:gd name="connsiteX1" fmla="*/ 2047875 w 7239000"/>
              <a:gd name="connsiteY1" fmla="*/ 3486150 h 3917737"/>
              <a:gd name="connsiteX2" fmla="*/ 7239000 w 7239000"/>
              <a:gd name="connsiteY2" fmla="*/ 3733800 h 3917737"/>
              <a:gd name="connsiteX3" fmla="*/ 0 w 7239000"/>
              <a:gd name="connsiteY3" fmla="*/ 0 h 3917737"/>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9418"/>
              <a:gd name="connsiteX1" fmla="*/ 7239000 w 7239000"/>
              <a:gd name="connsiteY1" fmla="*/ 3733800 h 3739418"/>
              <a:gd name="connsiteX2" fmla="*/ 0 w 7239000"/>
              <a:gd name="connsiteY2" fmla="*/ 0 h 3739418"/>
              <a:gd name="connsiteX0" fmla="*/ 0 w 7239000"/>
              <a:gd name="connsiteY0" fmla="*/ 0 h 3741985"/>
              <a:gd name="connsiteX1" fmla="*/ 7239000 w 7239000"/>
              <a:gd name="connsiteY1" fmla="*/ 3733800 h 3741985"/>
              <a:gd name="connsiteX2" fmla="*/ 0 w 7239000"/>
              <a:gd name="connsiteY2" fmla="*/ 0 h 3741985"/>
              <a:gd name="connsiteX0" fmla="*/ 0 w 7239000"/>
              <a:gd name="connsiteY0" fmla="*/ 0 h 3744767"/>
              <a:gd name="connsiteX1" fmla="*/ 7239000 w 7239000"/>
              <a:gd name="connsiteY1" fmla="*/ 3733800 h 3744767"/>
              <a:gd name="connsiteX2" fmla="*/ 0 w 7239000"/>
              <a:gd name="connsiteY2" fmla="*/ 0 h 3744767"/>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995335"/>
              <a:gd name="connsiteX1" fmla="*/ 7172325 w 7172325"/>
              <a:gd name="connsiteY1" fmla="*/ 3705225 h 3995335"/>
              <a:gd name="connsiteX2" fmla="*/ 0 w 7172325"/>
              <a:gd name="connsiteY2" fmla="*/ 0 h 3995335"/>
              <a:gd name="connsiteX0" fmla="*/ 0 w 7172325"/>
              <a:gd name="connsiteY0" fmla="*/ 0 h 3995335"/>
              <a:gd name="connsiteX1" fmla="*/ 7172325 w 7172325"/>
              <a:gd name="connsiteY1" fmla="*/ 3705225 h 3995335"/>
              <a:gd name="connsiteX2" fmla="*/ 0 w 7172325"/>
              <a:gd name="connsiteY2" fmla="*/ 0 h 3995335"/>
              <a:gd name="connsiteX0" fmla="*/ 0 w 7172325"/>
              <a:gd name="connsiteY0" fmla="*/ 0 h 3927313"/>
              <a:gd name="connsiteX1" fmla="*/ 7172325 w 7172325"/>
              <a:gd name="connsiteY1" fmla="*/ 3705225 h 3927313"/>
              <a:gd name="connsiteX2" fmla="*/ 0 w 7172325"/>
              <a:gd name="connsiteY2" fmla="*/ 0 h 3927313"/>
              <a:gd name="connsiteX0" fmla="*/ 0 w 7172325"/>
              <a:gd name="connsiteY0" fmla="*/ 0 h 3705225"/>
              <a:gd name="connsiteX1" fmla="*/ 7172325 w 7172325"/>
              <a:gd name="connsiteY1" fmla="*/ 3705225 h 3705225"/>
              <a:gd name="connsiteX2" fmla="*/ 0 w 7172325"/>
              <a:gd name="connsiteY2" fmla="*/ 0 h 3705225"/>
              <a:gd name="connsiteX0" fmla="*/ 0 w 7172325"/>
              <a:gd name="connsiteY0" fmla="*/ 0 h 3975065"/>
              <a:gd name="connsiteX1" fmla="*/ 7172325 w 7172325"/>
              <a:gd name="connsiteY1" fmla="*/ 3705225 h 3975065"/>
              <a:gd name="connsiteX2" fmla="*/ 0 w 7172325"/>
              <a:gd name="connsiteY2" fmla="*/ 0 h 3975065"/>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0 w 7172325"/>
              <a:gd name="connsiteY0" fmla="*/ 0 h 3892257"/>
              <a:gd name="connsiteX1" fmla="*/ 7172325 w 7172325"/>
              <a:gd name="connsiteY1" fmla="*/ 3705225 h 3892257"/>
              <a:gd name="connsiteX2" fmla="*/ 0 w 7172325"/>
              <a:gd name="connsiteY2" fmla="*/ 0 h 3892257"/>
              <a:gd name="connsiteX0" fmla="*/ 0 w 7172325"/>
              <a:gd name="connsiteY0" fmla="*/ 0 h 3713751"/>
              <a:gd name="connsiteX1" fmla="*/ 7172325 w 7172325"/>
              <a:gd name="connsiteY1" fmla="*/ 3705225 h 3713751"/>
              <a:gd name="connsiteX2" fmla="*/ 0 w 7172325"/>
              <a:gd name="connsiteY2" fmla="*/ 0 h 3713751"/>
              <a:gd name="connsiteX0" fmla="*/ 0 w 7172325"/>
              <a:gd name="connsiteY0" fmla="*/ 0 h 3719098"/>
              <a:gd name="connsiteX1" fmla="*/ 7172325 w 7172325"/>
              <a:gd name="connsiteY1" fmla="*/ 3705225 h 3719098"/>
              <a:gd name="connsiteX2" fmla="*/ 0 w 7172325"/>
              <a:gd name="connsiteY2" fmla="*/ 0 h 371909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28733"/>
              <a:gd name="connsiteX1" fmla="*/ 7172325 w 7172325"/>
              <a:gd name="connsiteY1" fmla="*/ 3705225 h 3728733"/>
              <a:gd name="connsiteX2" fmla="*/ 0 w 7172325"/>
              <a:gd name="connsiteY2" fmla="*/ 0 h 3728733"/>
              <a:gd name="connsiteX0" fmla="*/ 0 w 7172325"/>
              <a:gd name="connsiteY0" fmla="*/ 0 h 3722357"/>
              <a:gd name="connsiteX1" fmla="*/ 7172325 w 7172325"/>
              <a:gd name="connsiteY1" fmla="*/ 3705225 h 3722357"/>
              <a:gd name="connsiteX2" fmla="*/ 0 w 7172325"/>
              <a:gd name="connsiteY2" fmla="*/ 0 h 3722357"/>
              <a:gd name="connsiteX0" fmla="*/ 0 w 7162598"/>
              <a:gd name="connsiteY0" fmla="*/ 0 h 3722357"/>
              <a:gd name="connsiteX1" fmla="*/ 7162598 w 7162598"/>
              <a:gd name="connsiteY1" fmla="*/ 3705225 h 3722357"/>
              <a:gd name="connsiteX2" fmla="*/ 0 w 7162598"/>
              <a:gd name="connsiteY2" fmla="*/ 0 h 3722357"/>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26589"/>
              <a:gd name="connsiteX1" fmla="*/ 7162598 w 7162598"/>
              <a:gd name="connsiteY1" fmla="*/ 3705225 h 3726589"/>
              <a:gd name="connsiteX2" fmla="*/ 0 w 7162598"/>
              <a:gd name="connsiteY2" fmla="*/ 0 h 3726589"/>
              <a:gd name="connsiteX0" fmla="*/ 0 w 7162598"/>
              <a:gd name="connsiteY0" fmla="*/ 0 h 3736839"/>
              <a:gd name="connsiteX1" fmla="*/ 7162598 w 7162598"/>
              <a:gd name="connsiteY1" fmla="*/ 3705225 h 3736839"/>
              <a:gd name="connsiteX2" fmla="*/ 0 w 7162598"/>
              <a:gd name="connsiteY2" fmla="*/ 0 h 3736839"/>
              <a:gd name="connsiteX0" fmla="*/ 0 w 7156562"/>
              <a:gd name="connsiteY0" fmla="*/ 0 h 3745687"/>
              <a:gd name="connsiteX1" fmla="*/ 7156562 w 7156562"/>
              <a:gd name="connsiteY1" fmla="*/ 3714279 h 3745687"/>
              <a:gd name="connsiteX2" fmla="*/ 0 w 7156562"/>
              <a:gd name="connsiteY2" fmla="*/ 0 h 3745687"/>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45988"/>
              <a:gd name="connsiteX1" fmla="*/ 7247096 w 7247096"/>
              <a:gd name="connsiteY1" fmla="*/ 3705225 h 3745988"/>
              <a:gd name="connsiteX2" fmla="*/ 0 w 7247096"/>
              <a:gd name="connsiteY2" fmla="*/ 0 h 3745988"/>
              <a:gd name="connsiteX0" fmla="*/ 0 w 7247096"/>
              <a:gd name="connsiteY0" fmla="*/ 0 h 3745988"/>
              <a:gd name="connsiteX1" fmla="*/ 7247096 w 7247096"/>
              <a:gd name="connsiteY1" fmla="*/ 3705225 h 3745988"/>
              <a:gd name="connsiteX2" fmla="*/ 0 w 7247096"/>
              <a:gd name="connsiteY2" fmla="*/ 0 h 3745988"/>
              <a:gd name="connsiteX0" fmla="*/ 0 w 7247096"/>
              <a:gd name="connsiteY0" fmla="*/ 0 h 3742385"/>
              <a:gd name="connsiteX1" fmla="*/ 7247096 w 7247096"/>
              <a:gd name="connsiteY1" fmla="*/ 3705225 h 3742385"/>
              <a:gd name="connsiteX2" fmla="*/ 0 w 7247096"/>
              <a:gd name="connsiteY2" fmla="*/ 0 h 374238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Lst>
            <a:ahLst/>
            <a:cxnLst>
              <a:cxn ang="0">
                <a:pos x="connsiteX0" y="connsiteY0"/>
              </a:cxn>
              <a:cxn ang="0">
                <a:pos x="connsiteX1" y="connsiteY1"/>
              </a:cxn>
              <a:cxn ang="0">
                <a:pos x="connsiteX2" y="connsiteY2"/>
              </a:cxn>
            </a:cxnLst>
            <a:rect l="l" t="t" r="r" b="b"/>
            <a:pathLst>
              <a:path w="7241060" h="3745325">
                <a:moveTo>
                  <a:pt x="0" y="0"/>
                </a:moveTo>
                <a:cubicBezTo>
                  <a:pt x="698112" y="2619307"/>
                  <a:pt x="3122351" y="3745804"/>
                  <a:pt x="7241060" y="3708243"/>
                </a:cubicBezTo>
                <a:cubicBezTo>
                  <a:pt x="3402389" y="3964568"/>
                  <a:pt x="561837" y="2909449"/>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57779"/>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33843"/>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7" name="Picture 3"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8600" y="987574"/>
            <a:ext cx="6438182" cy="327456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userDrawn="1"/>
        </p:nvSpPr>
        <p:spPr>
          <a:xfrm>
            <a:off x="233772" y="4262137"/>
            <a:ext cx="8676456" cy="5418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Picture Placeholder 2"/>
          <p:cNvSpPr>
            <a:spLocks noGrp="1"/>
          </p:cNvSpPr>
          <p:nvPr>
            <p:ph type="pic" idx="1" hasCustomPrompt="1"/>
          </p:nvPr>
        </p:nvSpPr>
        <p:spPr>
          <a:xfrm>
            <a:off x="910339" y="1404993"/>
            <a:ext cx="3085597" cy="228186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3357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15" name="Picture Placeholder 2"/>
          <p:cNvSpPr>
            <a:spLocks noGrp="1"/>
          </p:cNvSpPr>
          <p:nvPr>
            <p:ph type="pic" idx="12" hasCustomPrompt="1"/>
          </p:nvPr>
        </p:nvSpPr>
        <p:spPr>
          <a:xfrm>
            <a:off x="3265800" y="470456"/>
            <a:ext cx="2520000" cy="252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Picture Placeholder 2"/>
          <p:cNvSpPr>
            <a:spLocks noGrp="1"/>
          </p:cNvSpPr>
          <p:nvPr>
            <p:ph type="pic" idx="13" hasCustomPrompt="1"/>
          </p:nvPr>
        </p:nvSpPr>
        <p:spPr>
          <a:xfrm>
            <a:off x="4120829" y="3067019"/>
            <a:ext cx="1664971" cy="166497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7" name="Picture Placeholder 2"/>
          <p:cNvSpPr>
            <a:spLocks noGrp="1"/>
          </p:cNvSpPr>
          <p:nvPr>
            <p:ph type="pic" idx="14" hasCustomPrompt="1"/>
          </p:nvPr>
        </p:nvSpPr>
        <p:spPr>
          <a:xfrm>
            <a:off x="5859357" y="1329877"/>
            <a:ext cx="1664849" cy="1660579"/>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873187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57779"/>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33843"/>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2" hasCustomPrompt="1"/>
          </p:nvPr>
        </p:nvSpPr>
        <p:spPr>
          <a:xfrm>
            <a:off x="539552" y="1131590"/>
            <a:ext cx="4032448" cy="216024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4" hasCustomPrompt="1"/>
          </p:nvPr>
        </p:nvSpPr>
        <p:spPr>
          <a:xfrm>
            <a:off x="539552" y="3291830"/>
            <a:ext cx="4032448" cy="144016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45170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4" name="Rectangle 3"/>
          <p:cNvSpPr/>
          <p:nvPr userDrawn="1"/>
        </p:nvSpPr>
        <p:spPr>
          <a:xfrm>
            <a:off x="360000" y="360001"/>
            <a:ext cx="2700000" cy="442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6077724" y="360001"/>
            <a:ext cx="2700000" cy="442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 name="Picture Placeholder 2"/>
          <p:cNvSpPr>
            <a:spLocks noGrp="1"/>
          </p:cNvSpPr>
          <p:nvPr>
            <p:ph type="pic" idx="1" hasCustomPrompt="1"/>
          </p:nvPr>
        </p:nvSpPr>
        <p:spPr>
          <a:xfrm>
            <a:off x="3218862" y="360001"/>
            <a:ext cx="2700000" cy="44235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746835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Images and Contents Layout">
    <p:bg>
      <p:bgPr>
        <a:solidFill>
          <a:schemeClr val="accent4"/>
        </a:solidFill>
        <a:effectLst/>
      </p:bgPr>
    </p:bg>
    <p:spTree>
      <p:nvGrpSpPr>
        <p:cNvPr id="1" name=""/>
        <p:cNvGrpSpPr/>
        <p:nvPr/>
      </p:nvGrpSpPr>
      <p:grpSpPr>
        <a:xfrm>
          <a:off x="0" y="0"/>
          <a:ext cx="0" cy="0"/>
          <a:chOff x="0" y="0"/>
          <a:chExt cx="0" cy="0"/>
        </a:xfrm>
      </p:grpSpPr>
      <p:sp>
        <p:nvSpPr>
          <p:cNvPr id="2" name="Picture Placeholder 2"/>
          <p:cNvSpPr>
            <a:spLocks noGrp="1"/>
          </p:cNvSpPr>
          <p:nvPr>
            <p:ph type="pic" idx="12" hasCustomPrompt="1"/>
          </p:nvPr>
        </p:nvSpPr>
        <p:spPr>
          <a:xfrm>
            <a:off x="0" y="0"/>
            <a:ext cx="9144000" cy="257175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Picture Placeholder 2"/>
          <p:cNvSpPr>
            <a:spLocks noGrp="1"/>
          </p:cNvSpPr>
          <p:nvPr>
            <p:ph type="pic" idx="13" hasCustomPrompt="1"/>
          </p:nvPr>
        </p:nvSpPr>
        <p:spPr>
          <a:xfrm>
            <a:off x="3869922" y="1869672"/>
            <a:ext cx="1404156" cy="1404156"/>
          </a:xfrm>
          <a:prstGeom prst="ellipse">
            <a:avLst/>
          </a:prstGeom>
          <a:solidFill>
            <a:schemeClr val="bg1"/>
          </a:solidFill>
          <a:ln w="88900">
            <a:solidFill>
              <a:schemeClr val="accent4"/>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49431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4982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2589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0" y="1851672"/>
            <a:ext cx="2232000" cy="288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 name="Picture Placeholder 2"/>
          <p:cNvSpPr>
            <a:spLocks noGrp="1"/>
          </p:cNvSpPr>
          <p:nvPr>
            <p:ph type="pic" idx="13" hasCustomPrompt="1"/>
          </p:nvPr>
        </p:nvSpPr>
        <p:spPr>
          <a:xfrm>
            <a:off x="4608000" y="1851672"/>
            <a:ext cx="2232000" cy="288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4" hasCustomPrompt="1"/>
          </p:nvPr>
        </p:nvSpPr>
        <p:spPr>
          <a:xfrm>
            <a:off x="6912000" y="1851672"/>
            <a:ext cx="2232000" cy="288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Rectangle 6"/>
          <p:cNvSpPr/>
          <p:nvPr userDrawn="1"/>
        </p:nvSpPr>
        <p:spPr>
          <a:xfrm>
            <a:off x="2304000" y="1851672"/>
            <a:ext cx="2232000" cy="28800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Tree>
    <p:extLst>
      <p:ext uri="{BB962C8B-B14F-4D97-AF65-F5344CB8AC3E}">
        <p14:creationId xmlns:p14="http://schemas.microsoft.com/office/powerpoint/2010/main" val="2043170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Images and Contents Layout">
    <p:spTree>
      <p:nvGrpSpPr>
        <p:cNvPr id="1" name=""/>
        <p:cNvGrpSpPr/>
        <p:nvPr/>
      </p:nvGrpSpPr>
      <p:grpSpPr>
        <a:xfrm>
          <a:off x="0" y="0"/>
          <a:ext cx="0" cy="0"/>
          <a:chOff x="0" y="0"/>
          <a:chExt cx="0" cy="0"/>
        </a:xfrm>
      </p:grpSpPr>
      <p:sp>
        <p:nvSpPr>
          <p:cNvPr id="4" name="Rectangle 3"/>
          <p:cNvSpPr/>
          <p:nvPr userDrawn="1"/>
        </p:nvSpPr>
        <p:spPr>
          <a:xfrm>
            <a:off x="4583048" y="0"/>
            <a:ext cx="2286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Picture Placeholder 2"/>
          <p:cNvSpPr>
            <a:spLocks noGrp="1"/>
          </p:cNvSpPr>
          <p:nvPr>
            <p:ph type="pic" idx="10" hasCustomPrompt="1"/>
          </p:nvPr>
        </p:nvSpPr>
        <p:spPr>
          <a:xfrm>
            <a:off x="6858000" y="698778"/>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1" hasCustomPrompt="1"/>
          </p:nvPr>
        </p:nvSpPr>
        <p:spPr>
          <a:xfrm>
            <a:off x="4583048" y="2578606"/>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2" hasCustomPrompt="1"/>
          </p:nvPr>
        </p:nvSpPr>
        <p:spPr>
          <a:xfrm>
            <a:off x="2297379" y="699542"/>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3" hasCustomPrompt="1"/>
          </p:nvPr>
        </p:nvSpPr>
        <p:spPr>
          <a:xfrm>
            <a:off x="0" y="2579370"/>
            <a:ext cx="2286000" cy="187220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702116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3638459" y="1274642"/>
            <a:ext cx="1987177"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 name="Picture Placeholder 2"/>
          <p:cNvSpPr>
            <a:spLocks noGrp="1"/>
          </p:cNvSpPr>
          <p:nvPr>
            <p:ph type="pic" idx="12" hasCustomPrompt="1"/>
          </p:nvPr>
        </p:nvSpPr>
        <p:spPr>
          <a:xfrm>
            <a:off x="5625165" y="1274642"/>
            <a:ext cx="1757238"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7382123" y="1274642"/>
            <a:ext cx="1757238"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4" hasCustomPrompt="1"/>
          </p:nvPr>
        </p:nvSpPr>
        <p:spPr>
          <a:xfrm>
            <a:off x="3638459" y="2964646"/>
            <a:ext cx="1987177"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5" hasCustomPrompt="1"/>
          </p:nvPr>
        </p:nvSpPr>
        <p:spPr>
          <a:xfrm>
            <a:off x="5625165" y="2964646"/>
            <a:ext cx="1757238"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6" hasCustomPrompt="1"/>
          </p:nvPr>
        </p:nvSpPr>
        <p:spPr>
          <a:xfrm>
            <a:off x="7382123" y="2964646"/>
            <a:ext cx="1757238" cy="169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Rectangle 11"/>
          <p:cNvSpPr/>
          <p:nvPr userDrawn="1"/>
        </p:nvSpPr>
        <p:spPr>
          <a:xfrm>
            <a:off x="1" y="1272646"/>
            <a:ext cx="3644522" cy="338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latin typeface="+mn-lt"/>
            </a:endParaRPr>
          </a:p>
        </p:txBody>
      </p:sp>
    </p:spTree>
    <p:extLst>
      <p:ext uri="{BB962C8B-B14F-4D97-AF65-F5344CB8AC3E}">
        <p14:creationId xmlns:p14="http://schemas.microsoft.com/office/powerpoint/2010/main" val="4023943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ICON SETS LAYOUT</a:t>
            </a:r>
          </a:p>
        </p:txBody>
      </p:sp>
      <p:grpSp>
        <p:nvGrpSpPr>
          <p:cNvPr id="5" name="Group 4"/>
          <p:cNvGrpSpPr/>
          <p:nvPr userDrawn="1"/>
        </p:nvGrpSpPr>
        <p:grpSpPr>
          <a:xfrm>
            <a:off x="354008" y="1131589"/>
            <a:ext cx="2849840" cy="3649171"/>
            <a:chOff x="354008" y="1131589"/>
            <a:chExt cx="2849840" cy="3649171"/>
          </a:xfrm>
        </p:grpSpPr>
        <p:sp>
          <p:nvSpPr>
            <p:cNvPr id="6" name="Rounded Rectangle 5"/>
            <p:cNvSpPr/>
            <p:nvPr/>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Rounded Rectangle 8"/>
            <p:cNvSpPr/>
            <p:nvPr/>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2" name="Half Frame 11"/>
            <p:cNvSpPr/>
            <p:nvPr/>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Tree>
    <p:extLst>
      <p:ext uri="{BB962C8B-B14F-4D97-AF65-F5344CB8AC3E}">
        <p14:creationId xmlns:p14="http://schemas.microsoft.com/office/powerpoint/2010/main" val="738182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912581"/>
            <a:ext cx="8229600" cy="1428750"/>
          </a:xfrm>
        </p:spPr>
        <p:txBody>
          <a:bodyPr anchor="b"/>
          <a:lstStyle>
            <a:lvl1pPr algn="l"/>
          </a:lstStyle>
          <a:p>
            <a:r>
              <a:rPr lang="en-US" smtClean="0"/>
              <a:t>Click to edit Master title style</a:t>
            </a:r>
            <a:endParaRPr lang="en-US"/>
          </a:p>
        </p:txBody>
      </p:sp>
      <p:sp>
        <p:nvSpPr>
          <p:cNvPr id="3" name="Subtitle 2"/>
          <p:cNvSpPr>
            <a:spLocks noGrp="1"/>
          </p:cNvSpPr>
          <p:nvPr>
            <p:ph type="subTitle" idx="1"/>
          </p:nvPr>
        </p:nvSpPr>
        <p:spPr>
          <a:xfrm>
            <a:off x="467544" y="3341331"/>
            <a:ext cx="8229600" cy="1014413"/>
          </a:xfrm>
        </p:spPr>
        <p:txBody>
          <a:bodyPr/>
          <a:lstStyle>
            <a:lvl1pPr marL="0" indent="0" algn="l">
              <a:buNone/>
              <a:defRPr>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8D711881-542F-4E86-BA7E-A6C1077FE782}" type="slidenum">
              <a:rPr lang="en-US" smtClean="0"/>
              <a:t>‹#›</a:t>
            </a:fld>
            <a:endParaRPr lang="en-US"/>
          </a:p>
        </p:txBody>
      </p:sp>
    </p:spTree>
    <p:extLst>
      <p:ext uri="{BB962C8B-B14F-4D97-AF65-F5344CB8AC3E}">
        <p14:creationId xmlns:p14="http://schemas.microsoft.com/office/powerpoint/2010/main" val="4168887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3075806"/>
            <a:ext cx="9144000" cy="1656184"/>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0" hasCustomPrompt="1"/>
          </p:nvPr>
        </p:nvSpPr>
        <p:spPr>
          <a:xfrm>
            <a:off x="0" y="3436744"/>
            <a:ext cx="9144000" cy="576063"/>
          </a:xfrm>
          <a:prstGeom prst="rect">
            <a:avLst/>
          </a:prstGeom>
        </p:spPr>
        <p:txBody>
          <a:bodyPr anchor="ctr"/>
          <a:lstStyle>
            <a:lvl1pPr marL="0" indent="0" algn="ctr">
              <a:buNone/>
              <a:defRPr sz="36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4012808"/>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4731990"/>
            <a:ext cx="91440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0" y="4658520"/>
            <a:ext cx="91440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sp>
        <p:nvSpPr>
          <p:cNvPr id="2" name="Rectangle 1"/>
          <p:cNvSpPr/>
          <p:nvPr userDrawn="1"/>
        </p:nvSpPr>
        <p:spPr>
          <a:xfrm>
            <a:off x="2483768" y="1923678"/>
            <a:ext cx="6660232" cy="1296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userDrawn="1"/>
        </p:nvSpPr>
        <p:spPr>
          <a:xfrm>
            <a:off x="0" y="0"/>
            <a:ext cx="2275224"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2">
            <a:extLst>
              <a:ext uri="{FF2B5EF4-FFF2-40B4-BE49-F238E27FC236}">
                <a16:creationId xmlns:a16="http://schemas.microsoft.com/office/drawing/2014/main" id="{67DDBCE0-5335-4926-AB19-E3A892931A3B}"/>
              </a:ext>
            </a:extLst>
          </p:cNvPr>
          <p:cNvSpPr>
            <a:spLocks noGrp="1"/>
          </p:cNvSpPr>
          <p:nvPr>
            <p:ph type="pic" idx="12" hasCustomPrompt="1"/>
          </p:nvPr>
        </p:nvSpPr>
        <p:spPr>
          <a:xfrm>
            <a:off x="787290" y="1050072"/>
            <a:ext cx="2980688" cy="2980688"/>
          </a:xfrm>
          <a:prstGeom prst="ellipse">
            <a:avLst/>
          </a:prstGeom>
          <a:solidFill>
            <a:schemeClr val="bg1">
              <a:lumMod val="95000"/>
            </a:schemeClr>
          </a:solidFill>
          <a:ln w="50800">
            <a:solidFill>
              <a:schemeClr val="bg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0" name="Text Placeholder 9"/>
          <p:cNvSpPr>
            <a:spLocks noGrp="1"/>
          </p:cNvSpPr>
          <p:nvPr>
            <p:ph type="body" sz="quarter" idx="10" hasCustomPrompt="1"/>
          </p:nvPr>
        </p:nvSpPr>
        <p:spPr>
          <a:xfrm>
            <a:off x="4190570" y="2181679"/>
            <a:ext cx="4953430" cy="473576"/>
          </a:xfrm>
          <a:prstGeom prst="rect">
            <a:avLst/>
          </a:prstGeom>
        </p:spPr>
        <p:txBody>
          <a:bodyPr anchor="ctr"/>
          <a:lstStyle>
            <a:lvl1pPr marL="0" indent="0" algn="l">
              <a:buNone/>
              <a:defRPr sz="3600" b="0" baseline="0">
                <a:solidFill>
                  <a:schemeClr val="bg1"/>
                </a:solidFill>
                <a:latin typeface="Arial" pitchFamily="34" charset="0"/>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4190570" y="2655255"/>
            <a:ext cx="4953430" cy="288032"/>
          </a:xfrm>
          <a:prstGeom prst="rect">
            <a:avLst/>
          </a:prstGeom>
        </p:spPr>
        <p:txBody>
          <a:bodyPr anchor="ctr"/>
          <a:lstStyle>
            <a:lvl1pPr marL="0" indent="0" algn="l">
              <a:buNone/>
              <a:defRPr sz="1400" b="0" baseline="0">
                <a:solidFill>
                  <a:schemeClr val="bg1"/>
                </a:solidFill>
                <a:latin typeface="Arial" pitchFamily="34" charset="0"/>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73823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자유형: 도형 2">
            <a:extLst>
              <a:ext uri="{FF2B5EF4-FFF2-40B4-BE49-F238E27FC236}">
                <a16:creationId xmlns:a16="http://schemas.microsoft.com/office/drawing/2014/main" id="{208B27CB-0016-4E16-B332-AB8C261D2D73}"/>
              </a:ext>
            </a:extLst>
          </p:cNvPr>
          <p:cNvSpPr/>
          <p:nvPr userDrawn="1"/>
        </p:nvSpPr>
        <p:spPr>
          <a:xfrm>
            <a:off x="2244765" y="5071"/>
            <a:ext cx="1394746" cy="5147938"/>
          </a:xfrm>
          <a:custGeom>
            <a:avLst/>
            <a:gdLst>
              <a:gd name="connsiteX0" fmla="*/ 280657 w 280657"/>
              <a:gd name="connsiteY0" fmla="*/ 0 h 5169529"/>
              <a:gd name="connsiteX1" fmla="*/ 271604 w 280657"/>
              <a:gd name="connsiteY1" fmla="*/ 5169529 h 5169529"/>
              <a:gd name="connsiteX2" fmla="*/ 0 w 280657"/>
              <a:gd name="connsiteY2" fmla="*/ 5169529 h 5169529"/>
              <a:gd name="connsiteX3" fmla="*/ 280657 w 280657"/>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981021"/>
              <a:gd name="connsiteY0" fmla="*/ 0 h 5169529"/>
              <a:gd name="connsiteX1" fmla="*/ 292706 w 981021"/>
              <a:gd name="connsiteY1" fmla="*/ 5169529 h 5169529"/>
              <a:gd name="connsiteX2" fmla="*/ 0 w 981021"/>
              <a:gd name="connsiteY2" fmla="*/ 5169529 h 5169529"/>
              <a:gd name="connsiteX3" fmla="*/ 301759 w 981021"/>
              <a:gd name="connsiteY3" fmla="*/ 0 h 5169529"/>
              <a:gd name="connsiteX0" fmla="*/ 301759 w 918930"/>
              <a:gd name="connsiteY0" fmla="*/ 0 h 5169529"/>
              <a:gd name="connsiteX1" fmla="*/ 292706 w 918930"/>
              <a:gd name="connsiteY1" fmla="*/ 5169529 h 5169529"/>
              <a:gd name="connsiteX2" fmla="*/ 0 w 918930"/>
              <a:gd name="connsiteY2" fmla="*/ 5169529 h 5169529"/>
              <a:gd name="connsiteX3" fmla="*/ 301759 w 918930"/>
              <a:gd name="connsiteY3" fmla="*/ 0 h 5169529"/>
              <a:gd name="connsiteX0" fmla="*/ 301759 w 1078980"/>
              <a:gd name="connsiteY0" fmla="*/ 0 h 5169529"/>
              <a:gd name="connsiteX1" fmla="*/ 292706 w 1078980"/>
              <a:gd name="connsiteY1" fmla="*/ 5169529 h 5169529"/>
              <a:gd name="connsiteX2" fmla="*/ 0 w 1078980"/>
              <a:gd name="connsiteY2" fmla="*/ 5169529 h 5169529"/>
              <a:gd name="connsiteX3" fmla="*/ 301759 w 1078980"/>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86927"/>
              <a:gd name="connsiteY0" fmla="*/ 0 h 5169529"/>
              <a:gd name="connsiteX1" fmla="*/ 292706 w 1086927"/>
              <a:gd name="connsiteY1" fmla="*/ 5169529 h 5169529"/>
              <a:gd name="connsiteX2" fmla="*/ 0 w 1086927"/>
              <a:gd name="connsiteY2" fmla="*/ 5169529 h 5169529"/>
              <a:gd name="connsiteX3" fmla="*/ 301759 w 1086927"/>
              <a:gd name="connsiteY3" fmla="*/ 0 h 5169529"/>
              <a:gd name="connsiteX0" fmla="*/ 301759 w 1076561"/>
              <a:gd name="connsiteY0" fmla="*/ 0 h 5169529"/>
              <a:gd name="connsiteX1" fmla="*/ 292706 w 1076561"/>
              <a:gd name="connsiteY1" fmla="*/ 5169529 h 5169529"/>
              <a:gd name="connsiteX2" fmla="*/ 0 w 1076561"/>
              <a:gd name="connsiteY2" fmla="*/ 5169529 h 5169529"/>
              <a:gd name="connsiteX3" fmla="*/ 301759 w 1076561"/>
              <a:gd name="connsiteY3" fmla="*/ 0 h 5169529"/>
              <a:gd name="connsiteX0" fmla="*/ 301759 w 1094749"/>
              <a:gd name="connsiteY0" fmla="*/ 0 h 5169529"/>
              <a:gd name="connsiteX1" fmla="*/ 292706 w 1094749"/>
              <a:gd name="connsiteY1" fmla="*/ 5169529 h 5169529"/>
              <a:gd name="connsiteX2" fmla="*/ 0 w 1094749"/>
              <a:gd name="connsiteY2" fmla="*/ 5169529 h 5169529"/>
              <a:gd name="connsiteX3" fmla="*/ 301759 w 1094749"/>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97769"/>
              <a:gd name="connsiteY0" fmla="*/ 0 h 5169529"/>
              <a:gd name="connsiteX1" fmla="*/ 292706 w 1097769"/>
              <a:gd name="connsiteY1" fmla="*/ 5169529 h 5169529"/>
              <a:gd name="connsiteX2" fmla="*/ 0 w 1097769"/>
              <a:gd name="connsiteY2" fmla="*/ 5169529 h 5169529"/>
              <a:gd name="connsiteX3" fmla="*/ 301759 w 1097769"/>
              <a:gd name="connsiteY3" fmla="*/ 0 h 5169529"/>
              <a:gd name="connsiteX0" fmla="*/ 301759 w 1081652"/>
              <a:gd name="connsiteY0" fmla="*/ 0 h 5169529"/>
              <a:gd name="connsiteX1" fmla="*/ 292706 w 1081652"/>
              <a:gd name="connsiteY1" fmla="*/ 5169529 h 5169529"/>
              <a:gd name="connsiteX2" fmla="*/ 0 w 1081652"/>
              <a:gd name="connsiteY2" fmla="*/ 5169529 h 5169529"/>
              <a:gd name="connsiteX3" fmla="*/ 301759 w 1081652"/>
              <a:gd name="connsiteY3" fmla="*/ 0 h 5169529"/>
              <a:gd name="connsiteX0" fmla="*/ 301759 w 1049879"/>
              <a:gd name="connsiteY0" fmla="*/ 0 h 5169529"/>
              <a:gd name="connsiteX1" fmla="*/ 292706 w 1049879"/>
              <a:gd name="connsiteY1" fmla="*/ 5169529 h 5169529"/>
              <a:gd name="connsiteX2" fmla="*/ 0 w 1049879"/>
              <a:gd name="connsiteY2" fmla="*/ 5169529 h 5169529"/>
              <a:gd name="connsiteX3" fmla="*/ 301759 w 1049879"/>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0828"/>
              <a:gd name="connsiteY0" fmla="*/ 0 h 5169529"/>
              <a:gd name="connsiteX1" fmla="*/ 285672 w 1030828"/>
              <a:gd name="connsiteY1" fmla="*/ 5169529 h 5169529"/>
              <a:gd name="connsiteX2" fmla="*/ 0 w 1030828"/>
              <a:gd name="connsiteY2" fmla="*/ 5169529 h 5169529"/>
              <a:gd name="connsiteX3" fmla="*/ 301759 w 1030828"/>
              <a:gd name="connsiteY3" fmla="*/ 0 h 5169529"/>
              <a:gd name="connsiteX0" fmla="*/ 301759 w 1046406"/>
              <a:gd name="connsiteY0" fmla="*/ 0 h 5169529"/>
              <a:gd name="connsiteX1" fmla="*/ 285672 w 1046406"/>
              <a:gd name="connsiteY1" fmla="*/ 5169529 h 5169529"/>
              <a:gd name="connsiteX2" fmla="*/ 0 w 1046406"/>
              <a:gd name="connsiteY2" fmla="*/ 5169529 h 5169529"/>
              <a:gd name="connsiteX3" fmla="*/ 301759 w 1046406"/>
              <a:gd name="connsiteY3" fmla="*/ 0 h 5169529"/>
              <a:gd name="connsiteX0" fmla="*/ 319549 w 1055493"/>
              <a:gd name="connsiteY0" fmla="*/ 0 h 5137507"/>
              <a:gd name="connsiteX1" fmla="*/ 285672 w 1055493"/>
              <a:gd name="connsiteY1" fmla="*/ 5137507 h 5137507"/>
              <a:gd name="connsiteX2" fmla="*/ 0 w 1055493"/>
              <a:gd name="connsiteY2" fmla="*/ 5137507 h 5137507"/>
              <a:gd name="connsiteX3" fmla="*/ 319549 w 1055493"/>
              <a:gd name="connsiteY3" fmla="*/ 0 h 5137507"/>
              <a:gd name="connsiteX0" fmla="*/ 319549 w 1055493"/>
              <a:gd name="connsiteY0" fmla="*/ 0 h 5155297"/>
              <a:gd name="connsiteX1" fmla="*/ 285672 w 1055493"/>
              <a:gd name="connsiteY1" fmla="*/ 5155297 h 5155297"/>
              <a:gd name="connsiteX2" fmla="*/ 0 w 1055493"/>
              <a:gd name="connsiteY2" fmla="*/ 5155297 h 5155297"/>
              <a:gd name="connsiteX3" fmla="*/ 319549 w 1055493"/>
              <a:gd name="connsiteY3" fmla="*/ 0 h 5155297"/>
              <a:gd name="connsiteX0" fmla="*/ 319549 w 1054135"/>
              <a:gd name="connsiteY0" fmla="*/ 0 h 5155297"/>
              <a:gd name="connsiteX1" fmla="*/ 285672 w 1054135"/>
              <a:gd name="connsiteY1" fmla="*/ 5155297 h 5155297"/>
              <a:gd name="connsiteX2" fmla="*/ 0 w 1054135"/>
              <a:gd name="connsiteY2" fmla="*/ 5155297 h 5155297"/>
              <a:gd name="connsiteX3" fmla="*/ 319549 w 1054135"/>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4686 w 1035467"/>
              <a:gd name="connsiteY0" fmla="*/ 0 h 5160160"/>
              <a:gd name="connsiteX1" fmla="*/ 285672 w 1035467"/>
              <a:gd name="connsiteY1" fmla="*/ 5160160 h 5160160"/>
              <a:gd name="connsiteX2" fmla="*/ 0 w 1035467"/>
              <a:gd name="connsiteY2" fmla="*/ 5160160 h 5160160"/>
              <a:gd name="connsiteX3" fmla="*/ 314686 w 1035467"/>
              <a:gd name="connsiteY3" fmla="*/ 0 h 5160160"/>
              <a:gd name="connsiteX0" fmla="*/ 314686 w 1042817"/>
              <a:gd name="connsiteY0" fmla="*/ 0 h 5160160"/>
              <a:gd name="connsiteX1" fmla="*/ 285672 w 1042817"/>
              <a:gd name="connsiteY1" fmla="*/ 5160160 h 5160160"/>
              <a:gd name="connsiteX2" fmla="*/ 0 w 1042817"/>
              <a:gd name="connsiteY2" fmla="*/ 5160160 h 5160160"/>
              <a:gd name="connsiteX3" fmla="*/ 314686 w 1042817"/>
              <a:gd name="connsiteY3" fmla="*/ 0 h 5160160"/>
              <a:gd name="connsiteX0" fmla="*/ 668647 w 1245586"/>
              <a:gd name="connsiteY0" fmla="*/ 0 h 5123289"/>
              <a:gd name="connsiteX1" fmla="*/ 285672 w 1245586"/>
              <a:gd name="connsiteY1" fmla="*/ 5123289 h 5123289"/>
              <a:gd name="connsiteX2" fmla="*/ 0 w 1245586"/>
              <a:gd name="connsiteY2" fmla="*/ 5123289 h 5123289"/>
              <a:gd name="connsiteX3" fmla="*/ 668647 w 1245586"/>
              <a:gd name="connsiteY3" fmla="*/ 0 h 5123289"/>
              <a:gd name="connsiteX0" fmla="*/ 668647 w 1393156"/>
              <a:gd name="connsiteY0" fmla="*/ 0 h 5138037"/>
              <a:gd name="connsiteX1" fmla="*/ 632259 w 1393156"/>
              <a:gd name="connsiteY1" fmla="*/ 5138037 h 5138037"/>
              <a:gd name="connsiteX2" fmla="*/ 0 w 1393156"/>
              <a:gd name="connsiteY2" fmla="*/ 5123289 h 5138037"/>
              <a:gd name="connsiteX3" fmla="*/ 668647 w 13931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94880"/>
              <a:gd name="connsiteY0" fmla="*/ 0 h 5138037"/>
              <a:gd name="connsiteX1" fmla="*/ 588014 w 1394880"/>
              <a:gd name="connsiteY1" fmla="*/ 5138037 h 5138037"/>
              <a:gd name="connsiteX2" fmla="*/ 0 w 1394880"/>
              <a:gd name="connsiteY2" fmla="*/ 5123289 h 5138037"/>
              <a:gd name="connsiteX3" fmla="*/ 668647 w 1394880"/>
              <a:gd name="connsiteY3" fmla="*/ 0 h 5138037"/>
              <a:gd name="connsiteX0" fmla="*/ 662823 w 1391760"/>
              <a:gd name="connsiteY0" fmla="*/ 0 h 5158422"/>
              <a:gd name="connsiteX1" fmla="*/ 588014 w 1391760"/>
              <a:gd name="connsiteY1" fmla="*/ 5158422 h 5158422"/>
              <a:gd name="connsiteX2" fmla="*/ 0 w 1391760"/>
              <a:gd name="connsiteY2" fmla="*/ 5143674 h 5158422"/>
              <a:gd name="connsiteX3" fmla="*/ 662823 w 1391760"/>
              <a:gd name="connsiteY3" fmla="*/ 0 h 5158422"/>
              <a:gd name="connsiteX0" fmla="*/ 669497 w 1398434"/>
              <a:gd name="connsiteY0" fmla="*/ 0 h 5158422"/>
              <a:gd name="connsiteX1" fmla="*/ 594688 w 1398434"/>
              <a:gd name="connsiteY1" fmla="*/ 5158422 h 5158422"/>
              <a:gd name="connsiteX2" fmla="*/ 0 w 1398434"/>
              <a:gd name="connsiteY2" fmla="*/ 5150348 h 5158422"/>
              <a:gd name="connsiteX3" fmla="*/ 669497 w 1398434"/>
              <a:gd name="connsiteY3" fmla="*/ 0 h 5158422"/>
              <a:gd name="connsiteX0" fmla="*/ 588016 w 1356073"/>
              <a:gd name="connsiteY0" fmla="*/ 0 h 5161439"/>
              <a:gd name="connsiteX1" fmla="*/ 594688 w 1356073"/>
              <a:gd name="connsiteY1" fmla="*/ 5161439 h 5161439"/>
              <a:gd name="connsiteX2" fmla="*/ 0 w 1356073"/>
              <a:gd name="connsiteY2" fmla="*/ 5153365 h 5161439"/>
              <a:gd name="connsiteX3" fmla="*/ 588016 w 1356073"/>
              <a:gd name="connsiteY3" fmla="*/ 0 h 5161439"/>
              <a:gd name="connsiteX0" fmla="*/ 588016 w 1356073"/>
              <a:gd name="connsiteY0" fmla="*/ 0 h 5161439"/>
              <a:gd name="connsiteX1" fmla="*/ 594688 w 1356073"/>
              <a:gd name="connsiteY1" fmla="*/ 5161439 h 5161439"/>
              <a:gd name="connsiteX2" fmla="*/ 0 w 1356073"/>
              <a:gd name="connsiteY2" fmla="*/ 5153365 h 5161439"/>
              <a:gd name="connsiteX3" fmla="*/ 588016 w 1356073"/>
              <a:gd name="connsiteY3" fmla="*/ 0 h 5161439"/>
              <a:gd name="connsiteX0" fmla="*/ 588016 w 1360636"/>
              <a:gd name="connsiteY0" fmla="*/ 0 h 5161439"/>
              <a:gd name="connsiteX1" fmla="*/ 594688 w 1360636"/>
              <a:gd name="connsiteY1" fmla="*/ 5161439 h 5161439"/>
              <a:gd name="connsiteX2" fmla="*/ 0 w 1360636"/>
              <a:gd name="connsiteY2" fmla="*/ 5153365 h 5161439"/>
              <a:gd name="connsiteX3" fmla="*/ 588016 w 1360636"/>
              <a:gd name="connsiteY3" fmla="*/ 0 h 5161439"/>
              <a:gd name="connsiteX0" fmla="*/ 666618 w 1401622"/>
              <a:gd name="connsiteY0" fmla="*/ 0 h 5161439"/>
              <a:gd name="connsiteX1" fmla="*/ 594688 w 1401622"/>
              <a:gd name="connsiteY1" fmla="*/ 5161439 h 5161439"/>
              <a:gd name="connsiteX2" fmla="*/ 0 w 1401622"/>
              <a:gd name="connsiteY2" fmla="*/ 5153365 h 5161439"/>
              <a:gd name="connsiteX3" fmla="*/ 666618 w 1401622"/>
              <a:gd name="connsiteY3" fmla="*/ 0 h 5161439"/>
              <a:gd name="connsiteX0" fmla="*/ 666618 w 1149867"/>
              <a:gd name="connsiteY0" fmla="*/ 547422 h 5708861"/>
              <a:gd name="connsiteX1" fmla="*/ 757819 w 1149867"/>
              <a:gd name="connsiteY1" fmla="*/ 731398 h 5708861"/>
              <a:gd name="connsiteX2" fmla="*/ 594688 w 1149867"/>
              <a:gd name="connsiteY2" fmla="*/ 5708861 h 5708861"/>
              <a:gd name="connsiteX3" fmla="*/ 0 w 1149867"/>
              <a:gd name="connsiteY3" fmla="*/ 5700787 h 5708861"/>
              <a:gd name="connsiteX4" fmla="*/ 666618 w 1149867"/>
              <a:gd name="connsiteY4" fmla="*/ 547422 h 5708861"/>
              <a:gd name="connsiteX0" fmla="*/ 666618 w 1149867"/>
              <a:gd name="connsiteY0" fmla="*/ 537491 h 5698930"/>
              <a:gd name="connsiteX1" fmla="*/ 645156 w 1149867"/>
              <a:gd name="connsiteY1" fmla="*/ 745047 h 5698930"/>
              <a:gd name="connsiteX2" fmla="*/ 594688 w 1149867"/>
              <a:gd name="connsiteY2" fmla="*/ 5698930 h 5698930"/>
              <a:gd name="connsiteX3" fmla="*/ 0 w 1149867"/>
              <a:gd name="connsiteY3" fmla="*/ 5690856 h 5698930"/>
              <a:gd name="connsiteX4" fmla="*/ 666618 w 1149867"/>
              <a:gd name="connsiteY4" fmla="*/ 537491 h 5698930"/>
              <a:gd name="connsiteX0" fmla="*/ 698058 w 1170507"/>
              <a:gd name="connsiteY0" fmla="*/ 539678 h 5695877"/>
              <a:gd name="connsiteX1" fmla="*/ 645156 w 1170507"/>
              <a:gd name="connsiteY1" fmla="*/ 741994 h 5695877"/>
              <a:gd name="connsiteX2" fmla="*/ 594688 w 1170507"/>
              <a:gd name="connsiteY2" fmla="*/ 5695877 h 5695877"/>
              <a:gd name="connsiteX3" fmla="*/ 0 w 1170507"/>
              <a:gd name="connsiteY3" fmla="*/ 5687803 h 5695877"/>
              <a:gd name="connsiteX4" fmla="*/ 698058 w 1170507"/>
              <a:gd name="connsiteY4" fmla="*/ 539678 h 5695877"/>
              <a:gd name="connsiteX0" fmla="*/ 698058 w 1170507"/>
              <a:gd name="connsiteY0" fmla="*/ 627656 h 5783855"/>
              <a:gd name="connsiteX1" fmla="*/ 653017 w 1170507"/>
              <a:gd name="connsiteY1" fmla="*/ 638708 h 5783855"/>
              <a:gd name="connsiteX2" fmla="*/ 594688 w 1170507"/>
              <a:gd name="connsiteY2" fmla="*/ 5783855 h 5783855"/>
              <a:gd name="connsiteX3" fmla="*/ 0 w 1170507"/>
              <a:gd name="connsiteY3" fmla="*/ 5775781 h 5783855"/>
              <a:gd name="connsiteX4" fmla="*/ 698058 w 1170507"/>
              <a:gd name="connsiteY4" fmla="*/ 627656 h 5783855"/>
              <a:gd name="connsiteX0" fmla="*/ 698058 w 1170507"/>
              <a:gd name="connsiteY0" fmla="*/ 634273 h 5790472"/>
              <a:gd name="connsiteX1" fmla="*/ 653017 w 1170507"/>
              <a:gd name="connsiteY1" fmla="*/ 632225 h 5790472"/>
              <a:gd name="connsiteX2" fmla="*/ 594688 w 1170507"/>
              <a:gd name="connsiteY2" fmla="*/ 5790472 h 5790472"/>
              <a:gd name="connsiteX3" fmla="*/ 0 w 1170507"/>
              <a:gd name="connsiteY3" fmla="*/ 5782398 h 5790472"/>
              <a:gd name="connsiteX4" fmla="*/ 698058 w 1170507"/>
              <a:gd name="connsiteY4" fmla="*/ 634273 h 5790472"/>
              <a:gd name="connsiteX0" fmla="*/ 698058 w 1170507"/>
              <a:gd name="connsiteY0" fmla="*/ 634273 h 5790472"/>
              <a:gd name="connsiteX1" fmla="*/ 653017 w 1170507"/>
              <a:gd name="connsiteY1" fmla="*/ 632225 h 5790472"/>
              <a:gd name="connsiteX2" fmla="*/ 594688 w 1170507"/>
              <a:gd name="connsiteY2" fmla="*/ 5790472 h 5790472"/>
              <a:gd name="connsiteX3" fmla="*/ 0 w 1170507"/>
              <a:gd name="connsiteY3" fmla="*/ 5782398 h 5790472"/>
              <a:gd name="connsiteX4" fmla="*/ 698058 w 1170507"/>
              <a:gd name="connsiteY4" fmla="*/ 634273 h 5790472"/>
              <a:gd name="connsiteX0" fmla="*/ 698058 w 1170507"/>
              <a:gd name="connsiteY0" fmla="*/ 367662 h 5523861"/>
              <a:gd name="connsiteX1" fmla="*/ 653017 w 1170507"/>
              <a:gd name="connsiteY1" fmla="*/ 365614 h 5523861"/>
              <a:gd name="connsiteX2" fmla="*/ 594688 w 1170507"/>
              <a:gd name="connsiteY2" fmla="*/ 5523861 h 5523861"/>
              <a:gd name="connsiteX3" fmla="*/ 0 w 1170507"/>
              <a:gd name="connsiteY3" fmla="*/ 5515787 h 5523861"/>
              <a:gd name="connsiteX4" fmla="*/ 698058 w 1170507"/>
              <a:gd name="connsiteY4" fmla="*/ 367662 h 5523861"/>
              <a:gd name="connsiteX0" fmla="*/ 698058 w 1170507"/>
              <a:gd name="connsiteY0" fmla="*/ 2048 h 5158247"/>
              <a:gd name="connsiteX1" fmla="*/ 653017 w 1170507"/>
              <a:gd name="connsiteY1" fmla="*/ 0 h 5158247"/>
              <a:gd name="connsiteX2" fmla="*/ 594688 w 1170507"/>
              <a:gd name="connsiteY2" fmla="*/ 5158247 h 5158247"/>
              <a:gd name="connsiteX3" fmla="*/ 0 w 1170507"/>
              <a:gd name="connsiteY3" fmla="*/ 5150173 h 5158247"/>
              <a:gd name="connsiteX4" fmla="*/ 698058 w 1170507"/>
              <a:gd name="connsiteY4" fmla="*/ 2048 h 5158247"/>
              <a:gd name="connsiteX0" fmla="*/ 698058 w 1239095"/>
              <a:gd name="connsiteY0" fmla="*/ 2048 h 5158247"/>
              <a:gd name="connsiteX1" fmla="*/ 653017 w 1239095"/>
              <a:gd name="connsiteY1" fmla="*/ 0 h 5158247"/>
              <a:gd name="connsiteX2" fmla="*/ 594688 w 1239095"/>
              <a:gd name="connsiteY2" fmla="*/ 5158247 h 5158247"/>
              <a:gd name="connsiteX3" fmla="*/ 0 w 1239095"/>
              <a:gd name="connsiteY3" fmla="*/ 5150173 h 5158247"/>
              <a:gd name="connsiteX4" fmla="*/ 698058 w 1239095"/>
              <a:gd name="connsiteY4" fmla="*/ 2048 h 5158247"/>
              <a:gd name="connsiteX0" fmla="*/ 703298 w 1242619"/>
              <a:gd name="connsiteY0" fmla="*/ 2048 h 5158247"/>
              <a:gd name="connsiteX1" fmla="*/ 658257 w 1242619"/>
              <a:gd name="connsiteY1" fmla="*/ 0 h 5158247"/>
              <a:gd name="connsiteX2" fmla="*/ 599928 w 1242619"/>
              <a:gd name="connsiteY2" fmla="*/ 5158247 h 5158247"/>
              <a:gd name="connsiteX3" fmla="*/ 0 w 1242619"/>
              <a:gd name="connsiteY3" fmla="*/ 5147552 h 5158247"/>
              <a:gd name="connsiteX4" fmla="*/ 703298 w 1242619"/>
              <a:gd name="connsiteY4" fmla="*/ 2048 h 5158247"/>
              <a:gd name="connsiteX0" fmla="*/ 708538 w 1246150"/>
              <a:gd name="connsiteY0" fmla="*/ 2048 h 5158247"/>
              <a:gd name="connsiteX1" fmla="*/ 663497 w 1246150"/>
              <a:gd name="connsiteY1" fmla="*/ 0 h 5158247"/>
              <a:gd name="connsiteX2" fmla="*/ 605168 w 1246150"/>
              <a:gd name="connsiteY2" fmla="*/ 5158247 h 5158247"/>
              <a:gd name="connsiteX3" fmla="*/ 0 w 1246150"/>
              <a:gd name="connsiteY3" fmla="*/ 5147552 h 5158247"/>
              <a:gd name="connsiteX4" fmla="*/ 708538 w 1246150"/>
              <a:gd name="connsiteY4" fmla="*/ 2048 h 5158247"/>
              <a:gd name="connsiteX0" fmla="*/ 708538 w 1246150"/>
              <a:gd name="connsiteY0" fmla="*/ 2048 h 5158247"/>
              <a:gd name="connsiteX1" fmla="*/ 663497 w 1246150"/>
              <a:gd name="connsiteY1" fmla="*/ 0 h 5158247"/>
              <a:gd name="connsiteX2" fmla="*/ 605168 w 1246150"/>
              <a:gd name="connsiteY2" fmla="*/ 5158247 h 5158247"/>
              <a:gd name="connsiteX3" fmla="*/ 0 w 1246150"/>
              <a:gd name="connsiteY3" fmla="*/ 5147552 h 5158247"/>
              <a:gd name="connsiteX4" fmla="*/ 708538 w 1246150"/>
              <a:gd name="connsiteY4" fmla="*/ 2048 h 5158247"/>
              <a:gd name="connsiteX0" fmla="*/ 708538 w 1246150"/>
              <a:gd name="connsiteY0" fmla="*/ 2048 h 5153007"/>
              <a:gd name="connsiteX1" fmla="*/ 663497 w 1246150"/>
              <a:gd name="connsiteY1" fmla="*/ 0 h 5153007"/>
              <a:gd name="connsiteX2" fmla="*/ 605168 w 1246150"/>
              <a:gd name="connsiteY2" fmla="*/ 5153007 h 5153007"/>
              <a:gd name="connsiteX3" fmla="*/ 0 w 1246150"/>
              <a:gd name="connsiteY3" fmla="*/ 5147552 h 5153007"/>
              <a:gd name="connsiteX4" fmla="*/ 708538 w 1246150"/>
              <a:gd name="connsiteY4" fmla="*/ 2048 h 5153007"/>
              <a:gd name="connsiteX0" fmla="*/ 708538 w 1257416"/>
              <a:gd name="connsiteY0" fmla="*/ 2048 h 5153007"/>
              <a:gd name="connsiteX1" fmla="*/ 663497 w 1257416"/>
              <a:gd name="connsiteY1" fmla="*/ 0 h 5153007"/>
              <a:gd name="connsiteX2" fmla="*/ 605168 w 1257416"/>
              <a:gd name="connsiteY2" fmla="*/ 5153007 h 5153007"/>
              <a:gd name="connsiteX3" fmla="*/ 0 w 1257416"/>
              <a:gd name="connsiteY3" fmla="*/ 5147552 h 5153007"/>
              <a:gd name="connsiteX4" fmla="*/ 708538 w 1257416"/>
              <a:gd name="connsiteY4" fmla="*/ 2048 h 5153007"/>
              <a:gd name="connsiteX0" fmla="*/ 708538 w 1257416"/>
              <a:gd name="connsiteY0" fmla="*/ 2048 h 5153007"/>
              <a:gd name="connsiteX1" fmla="*/ 663497 w 1257416"/>
              <a:gd name="connsiteY1" fmla="*/ 0 h 5153007"/>
              <a:gd name="connsiteX2" fmla="*/ 605168 w 1257416"/>
              <a:gd name="connsiteY2" fmla="*/ 5153007 h 5153007"/>
              <a:gd name="connsiteX3" fmla="*/ 0 w 1257416"/>
              <a:gd name="connsiteY3" fmla="*/ 5147552 h 5153007"/>
              <a:gd name="connsiteX4" fmla="*/ 708538 w 1257416"/>
              <a:gd name="connsiteY4" fmla="*/ 2048 h 5153007"/>
              <a:gd name="connsiteX0" fmla="*/ 708538 w 1375551"/>
              <a:gd name="connsiteY0" fmla="*/ 2048 h 5153007"/>
              <a:gd name="connsiteX1" fmla="*/ 663497 w 1375551"/>
              <a:gd name="connsiteY1" fmla="*/ 0 h 5153007"/>
              <a:gd name="connsiteX2" fmla="*/ 605168 w 1375551"/>
              <a:gd name="connsiteY2" fmla="*/ 5153007 h 5153007"/>
              <a:gd name="connsiteX3" fmla="*/ 0 w 1375551"/>
              <a:gd name="connsiteY3" fmla="*/ 5147552 h 5153007"/>
              <a:gd name="connsiteX4" fmla="*/ 708538 w 1375551"/>
              <a:gd name="connsiteY4" fmla="*/ 2048 h 5153007"/>
              <a:gd name="connsiteX0" fmla="*/ 848388 w 1375551"/>
              <a:gd name="connsiteY0" fmla="*/ 2048 h 5153007"/>
              <a:gd name="connsiteX1" fmla="*/ 663497 w 1375551"/>
              <a:gd name="connsiteY1" fmla="*/ 0 h 5153007"/>
              <a:gd name="connsiteX2" fmla="*/ 605168 w 1375551"/>
              <a:gd name="connsiteY2" fmla="*/ 5153007 h 5153007"/>
              <a:gd name="connsiteX3" fmla="*/ 0 w 1375551"/>
              <a:gd name="connsiteY3" fmla="*/ 5147552 h 5153007"/>
              <a:gd name="connsiteX4" fmla="*/ 848388 w 1375551"/>
              <a:gd name="connsiteY4" fmla="*/ 2048 h 5153007"/>
              <a:gd name="connsiteX0" fmla="*/ 848388 w 1353486"/>
              <a:gd name="connsiteY0" fmla="*/ 2048 h 5153007"/>
              <a:gd name="connsiteX1" fmla="*/ 598951 w 1353486"/>
              <a:gd name="connsiteY1" fmla="*/ 0 h 5153007"/>
              <a:gd name="connsiteX2" fmla="*/ 605168 w 1353486"/>
              <a:gd name="connsiteY2" fmla="*/ 5153007 h 5153007"/>
              <a:gd name="connsiteX3" fmla="*/ 0 w 1353486"/>
              <a:gd name="connsiteY3" fmla="*/ 5147552 h 5153007"/>
              <a:gd name="connsiteX4" fmla="*/ 848388 w 1353486"/>
              <a:gd name="connsiteY4" fmla="*/ 2048 h 5153007"/>
              <a:gd name="connsiteX0" fmla="*/ 848388 w 1577804"/>
              <a:gd name="connsiteY0" fmla="*/ 0 h 5150959"/>
              <a:gd name="connsiteX1" fmla="*/ 1136833 w 1577804"/>
              <a:gd name="connsiteY1" fmla="*/ 51740 h 5150959"/>
              <a:gd name="connsiteX2" fmla="*/ 605168 w 1577804"/>
              <a:gd name="connsiteY2" fmla="*/ 5150959 h 5150959"/>
              <a:gd name="connsiteX3" fmla="*/ 0 w 1577804"/>
              <a:gd name="connsiteY3" fmla="*/ 5145504 h 5150959"/>
              <a:gd name="connsiteX4" fmla="*/ 848388 w 1577804"/>
              <a:gd name="connsiteY4" fmla="*/ 0 h 5150959"/>
              <a:gd name="connsiteX0" fmla="*/ 681644 w 1577804"/>
              <a:gd name="connsiteY0" fmla="*/ 0 h 5145580"/>
              <a:gd name="connsiteX1" fmla="*/ 1136833 w 1577804"/>
              <a:gd name="connsiteY1" fmla="*/ 46361 h 5145580"/>
              <a:gd name="connsiteX2" fmla="*/ 605168 w 1577804"/>
              <a:gd name="connsiteY2" fmla="*/ 5145580 h 5145580"/>
              <a:gd name="connsiteX3" fmla="*/ 0 w 1577804"/>
              <a:gd name="connsiteY3" fmla="*/ 5140125 h 5145580"/>
              <a:gd name="connsiteX4" fmla="*/ 681644 w 1577804"/>
              <a:gd name="connsiteY4" fmla="*/ 0 h 5145580"/>
              <a:gd name="connsiteX0" fmla="*/ 681644 w 1577804"/>
              <a:gd name="connsiteY0" fmla="*/ 0 h 5145580"/>
              <a:gd name="connsiteX1" fmla="*/ 1136833 w 1577804"/>
              <a:gd name="connsiteY1" fmla="*/ 46361 h 5145580"/>
              <a:gd name="connsiteX2" fmla="*/ 605168 w 1577804"/>
              <a:gd name="connsiteY2" fmla="*/ 5145580 h 5145580"/>
              <a:gd name="connsiteX3" fmla="*/ 0 w 1577804"/>
              <a:gd name="connsiteY3" fmla="*/ 5140125 h 5145580"/>
              <a:gd name="connsiteX4" fmla="*/ 681644 w 1577804"/>
              <a:gd name="connsiteY4" fmla="*/ 0 h 5145580"/>
              <a:gd name="connsiteX0" fmla="*/ 675205 w 1571365"/>
              <a:gd name="connsiteY0" fmla="*/ 0 h 5145580"/>
              <a:gd name="connsiteX1" fmla="*/ 1130394 w 1571365"/>
              <a:gd name="connsiteY1" fmla="*/ 46361 h 5145580"/>
              <a:gd name="connsiteX2" fmla="*/ 598729 w 1571365"/>
              <a:gd name="connsiteY2" fmla="*/ 5145580 h 5145580"/>
              <a:gd name="connsiteX3" fmla="*/ 0 w 1571365"/>
              <a:gd name="connsiteY3" fmla="*/ 5140125 h 5145580"/>
              <a:gd name="connsiteX4" fmla="*/ 675205 w 1571365"/>
              <a:gd name="connsiteY4" fmla="*/ 0 h 5145580"/>
              <a:gd name="connsiteX0" fmla="*/ 681645 w 1577805"/>
              <a:gd name="connsiteY0" fmla="*/ 0 h 5145580"/>
              <a:gd name="connsiteX1" fmla="*/ 1136834 w 1577805"/>
              <a:gd name="connsiteY1" fmla="*/ 46361 h 5145580"/>
              <a:gd name="connsiteX2" fmla="*/ 605169 w 1577805"/>
              <a:gd name="connsiteY2" fmla="*/ 5145580 h 5145580"/>
              <a:gd name="connsiteX3" fmla="*/ 0 w 1577805"/>
              <a:gd name="connsiteY3" fmla="*/ 5140125 h 5145580"/>
              <a:gd name="connsiteX4" fmla="*/ 681645 w 1577805"/>
              <a:gd name="connsiteY4" fmla="*/ 0 h 5145580"/>
              <a:gd name="connsiteX0" fmla="*/ 681645 w 1399933"/>
              <a:gd name="connsiteY0" fmla="*/ 0 h 5145580"/>
              <a:gd name="connsiteX1" fmla="*/ 731150 w 1399933"/>
              <a:gd name="connsiteY1" fmla="*/ 1285 h 5145580"/>
              <a:gd name="connsiteX2" fmla="*/ 605169 w 1399933"/>
              <a:gd name="connsiteY2" fmla="*/ 5145580 h 5145580"/>
              <a:gd name="connsiteX3" fmla="*/ 0 w 1399933"/>
              <a:gd name="connsiteY3" fmla="*/ 5140125 h 5145580"/>
              <a:gd name="connsiteX4" fmla="*/ 681645 w 1399933"/>
              <a:gd name="connsiteY4" fmla="*/ 0 h 5145580"/>
              <a:gd name="connsiteX0" fmla="*/ 681645 w 1399933"/>
              <a:gd name="connsiteY0" fmla="*/ 0 h 5145580"/>
              <a:gd name="connsiteX1" fmla="*/ 731150 w 1399933"/>
              <a:gd name="connsiteY1" fmla="*/ 1285 h 5145580"/>
              <a:gd name="connsiteX2" fmla="*/ 605169 w 1399933"/>
              <a:gd name="connsiteY2" fmla="*/ 5145580 h 5145580"/>
              <a:gd name="connsiteX3" fmla="*/ 0 w 1399933"/>
              <a:gd name="connsiteY3" fmla="*/ 5140125 h 5145580"/>
              <a:gd name="connsiteX4" fmla="*/ 681645 w 1399933"/>
              <a:gd name="connsiteY4" fmla="*/ 0 h 5145580"/>
              <a:gd name="connsiteX0" fmla="*/ 681645 w 1386537"/>
              <a:gd name="connsiteY0" fmla="*/ 0 h 5145580"/>
              <a:gd name="connsiteX1" fmla="*/ 731150 w 1386537"/>
              <a:gd name="connsiteY1" fmla="*/ 1285 h 5145580"/>
              <a:gd name="connsiteX2" fmla="*/ 605169 w 1386537"/>
              <a:gd name="connsiteY2" fmla="*/ 5145580 h 5145580"/>
              <a:gd name="connsiteX3" fmla="*/ 0 w 1386537"/>
              <a:gd name="connsiteY3" fmla="*/ 5140125 h 5145580"/>
              <a:gd name="connsiteX4" fmla="*/ 681645 w 1386537"/>
              <a:gd name="connsiteY4" fmla="*/ 0 h 5145580"/>
              <a:gd name="connsiteX0" fmla="*/ 681645 w 1378704"/>
              <a:gd name="connsiteY0" fmla="*/ 9644 h 5155224"/>
              <a:gd name="connsiteX1" fmla="*/ 709292 w 1378704"/>
              <a:gd name="connsiteY1" fmla="*/ 0 h 5155224"/>
              <a:gd name="connsiteX2" fmla="*/ 605169 w 1378704"/>
              <a:gd name="connsiteY2" fmla="*/ 5155224 h 5155224"/>
              <a:gd name="connsiteX3" fmla="*/ 0 w 1378704"/>
              <a:gd name="connsiteY3" fmla="*/ 5149769 h 5155224"/>
              <a:gd name="connsiteX4" fmla="*/ 681645 w 1378704"/>
              <a:gd name="connsiteY4" fmla="*/ 9644 h 5155224"/>
              <a:gd name="connsiteX0" fmla="*/ 681645 w 1378704"/>
              <a:gd name="connsiteY0" fmla="*/ 2358 h 5147938"/>
              <a:gd name="connsiteX1" fmla="*/ 709292 w 1378704"/>
              <a:gd name="connsiteY1" fmla="*/ 0 h 5147938"/>
              <a:gd name="connsiteX2" fmla="*/ 605169 w 1378704"/>
              <a:gd name="connsiteY2" fmla="*/ 5147938 h 5147938"/>
              <a:gd name="connsiteX3" fmla="*/ 0 w 1378704"/>
              <a:gd name="connsiteY3" fmla="*/ 5142483 h 5147938"/>
              <a:gd name="connsiteX4" fmla="*/ 681645 w 1378704"/>
              <a:gd name="connsiteY4" fmla="*/ 2358 h 5147938"/>
              <a:gd name="connsiteX0" fmla="*/ 681645 w 1394746"/>
              <a:gd name="connsiteY0" fmla="*/ 2358 h 5147938"/>
              <a:gd name="connsiteX1" fmla="*/ 709292 w 1394746"/>
              <a:gd name="connsiteY1" fmla="*/ 0 h 5147938"/>
              <a:gd name="connsiteX2" fmla="*/ 605169 w 1394746"/>
              <a:gd name="connsiteY2" fmla="*/ 5147938 h 5147938"/>
              <a:gd name="connsiteX3" fmla="*/ 0 w 1394746"/>
              <a:gd name="connsiteY3" fmla="*/ 5142483 h 5147938"/>
              <a:gd name="connsiteX4" fmla="*/ 681645 w 1394746"/>
              <a:gd name="connsiteY4" fmla="*/ 2358 h 5147938"/>
              <a:gd name="connsiteX0" fmla="*/ 678002 w 1394746"/>
              <a:gd name="connsiteY0" fmla="*/ 2358 h 5147938"/>
              <a:gd name="connsiteX1" fmla="*/ 709292 w 1394746"/>
              <a:gd name="connsiteY1" fmla="*/ 0 h 5147938"/>
              <a:gd name="connsiteX2" fmla="*/ 605169 w 1394746"/>
              <a:gd name="connsiteY2" fmla="*/ 5147938 h 5147938"/>
              <a:gd name="connsiteX3" fmla="*/ 0 w 1394746"/>
              <a:gd name="connsiteY3" fmla="*/ 5142483 h 5147938"/>
              <a:gd name="connsiteX4" fmla="*/ 678002 w 1394746"/>
              <a:gd name="connsiteY4" fmla="*/ 2358 h 514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746" h="5147938">
                <a:moveTo>
                  <a:pt x="678002" y="2358"/>
                </a:moveTo>
                <a:cubicBezTo>
                  <a:pt x="660202" y="4684"/>
                  <a:pt x="729140" y="4379"/>
                  <a:pt x="709292" y="0"/>
                </a:cubicBezTo>
                <a:cubicBezTo>
                  <a:pt x="1164073" y="792664"/>
                  <a:pt x="2044121" y="3295264"/>
                  <a:pt x="605169" y="5147938"/>
                </a:cubicBezTo>
                <a:lnTo>
                  <a:pt x="0" y="5142483"/>
                </a:lnTo>
                <a:cubicBezTo>
                  <a:pt x="1286717" y="3715598"/>
                  <a:pt x="1489690" y="1855467"/>
                  <a:pt x="678002" y="235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 name="자유형: 도형 1">
            <a:extLst>
              <a:ext uri="{FF2B5EF4-FFF2-40B4-BE49-F238E27FC236}">
                <a16:creationId xmlns:a16="http://schemas.microsoft.com/office/drawing/2014/main" id="{211C3F06-D6FC-4C75-A071-26658C2B36EB}"/>
              </a:ext>
            </a:extLst>
          </p:cNvPr>
          <p:cNvSpPr/>
          <p:nvPr userDrawn="1"/>
        </p:nvSpPr>
        <p:spPr>
          <a:xfrm>
            <a:off x="2602516" y="-3535"/>
            <a:ext cx="1145801" cy="5154958"/>
          </a:xfrm>
          <a:custGeom>
            <a:avLst/>
            <a:gdLst>
              <a:gd name="connsiteX0" fmla="*/ 280657 w 280657"/>
              <a:gd name="connsiteY0" fmla="*/ 0 h 5169529"/>
              <a:gd name="connsiteX1" fmla="*/ 271604 w 280657"/>
              <a:gd name="connsiteY1" fmla="*/ 5169529 h 5169529"/>
              <a:gd name="connsiteX2" fmla="*/ 0 w 280657"/>
              <a:gd name="connsiteY2" fmla="*/ 5169529 h 5169529"/>
              <a:gd name="connsiteX3" fmla="*/ 280657 w 280657"/>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981021"/>
              <a:gd name="connsiteY0" fmla="*/ 0 h 5169529"/>
              <a:gd name="connsiteX1" fmla="*/ 292706 w 981021"/>
              <a:gd name="connsiteY1" fmla="*/ 5169529 h 5169529"/>
              <a:gd name="connsiteX2" fmla="*/ 0 w 981021"/>
              <a:gd name="connsiteY2" fmla="*/ 5169529 h 5169529"/>
              <a:gd name="connsiteX3" fmla="*/ 301759 w 981021"/>
              <a:gd name="connsiteY3" fmla="*/ 0 h 5169529"/>
              <a:gd name="connsiteX0" fmla="*/ 301759 w 918930"/>
              <a:gd name="connsiteY0" fmla="*/ 0 h 5169529"/>
              <a:gd name="connsiteX1" fmla="*/ 292706 w 918930"/>
              <a:gd name="connsiteY1" fmla="*/ 5169529 h 5169529"/>
              <a:gd name="connsiteX2" fmla="*/ 0 w 918930"/>
              <a:gd name="connsiteY2" fmla="*/ 5169529 h 5169529"/>
              <a:gd name="connsiteX3" fmla="*/ 301759 w 918930"/>
              <a:gd name="connsiteY3" fmla="*/ 0 h 5169529"/>
              <a:gd name="connsiteX0" fmla="*/ 301759 w 1078980"/>
              <a:gd name="connsiteY0" fmla="*/ 0 h 5169529"/>
              <a:gd name="connsiteX1" fmla="*/ 292706 w 1078980"/>
              <a:gd name="connsiteY1" fmla="*/ 5169529 h 5169529"/>
              <a:gd name="connsiteX2" fmla="*/ 0 w 1078980"/>
              <a:gd name="connsiteY2" fmla="*/ 5169529 h 5169529"/>
              <a:gd name="connsiteX3" fmla="*/ 301759 w 1078980"/>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86927"/>
              <a:gd name="connsiteY0" fmla="*/ 0 h 5169529"/>
              <a:gd name="connsiteX1" fmla="*/ 292706 w 1086927"/>
              <a:gd name="connsiteY1" fmla="*/ 5169529 h 5169529"/>
              <a:gd name="connsiteX2" fmla="*/ 0 w 1086927"/>
              <a:gd name="connsiteY2" fmla="*/ 5169529 h 5169529"/>
              <a:gd name="connsiteX3" fmla="*/ 301759 w 1086927"/>
              <a:gd name="connsiteY3" fmla="*/ 0 h 5169529"/>
              <a:gd name="connsiteX0" fmla="*/ 301759 w 1076561"/>
              <a:gd name="connsiteY0" fmla="*/ 0 h 5169529"/>
              <a:gd name="connsiteX1" fmla="*/ 292706 w 1076561"/>
              <a:gd name="connsiteY1" fmla="*/ 5169529 h 5169529"/>
              <a:gd name="connsiteX2" fmla="*/ 0 w 1076561"/>
              <a:gd name="connsiteY2" fmla="*/ 5169529 h 5169529"/>
              <a:gd name="connsiteX3" fmla="*/ 301759 w 1076561"/>
              <a:gd name="connsiteY3" fmla="*/ 0 h 5169529"/>
              <a:gd name="connsiteX0" fmla="*/ 301759 w 1094749"/>
              <a:gd name="connsiteY0" fmla="*/ 0 h 5169529"/>
              <a:gd name="connsiteX1" fmla="*/ 292706 w 1094749"/>
              <a:gd name="connsiteY1" fmla="*/ 5169529 h 5169529"/>
              <a:gd name="connsiteX2" fmla="*/ 0 w 1094749"/>
              <a:gd name="connsiteY2" fmla="*/ 5169529 h 5169529"/>
              <a:gd name="connsiteX3" fmla="*/ 301759 w 1094749"/>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97769"/>
              <a:gd name="connsiteY0" fmla="*/ 0 h 5169529"/>
              <a:gd name="connsiteX1" fmla="*/ 292706 w 1097769"/>
              <a:gd name="connsiteY1" fmla="*/ 5169529 h 5169529"/>
              <a:gd name="connsiteX2" fmla="*/ 0 w 1097769"/>
              <a:gd name="connsiteY2" fmla="*/ 5169529 h 5169529"/>
              <a:gd name="connsiteX3" fmla="*/ 301759 w 1097769"/>
              <a:gd name="connsiteY3" fmla="*/ 0 h 5169529"/>
              <a:gd name="connsiteX0" fmla="*/ 301759 w 1081652"/>
              <a:gd name="connsiteY0" fmla="*/ 0 h 5169529"/>
              <a:gd name="connsiteX1" fmla="*/ 292706 w 1081652"/>
              <a:gd name="connsiteY1" fmla="*/ 5169529 h 5169529"/>
              <a:gd name="connsiteX2" fmla="*/ 0 w 1081652"/>
              <a:gd name="connsiteY2" fmla="*/ 5169529 h 5169529"/>
              <a:gd name="connsiteX3" fmla="*/ 301759 w 1081652"/>
              <a:gd name="connsiteY3" fmla="*/ 0 h 5169529"/>
              <a:gd name="connsiteX0" fmla="*/ 301759 w 1049879"/>
              <a:gd name="connsiteY0" fmla="*/ 0 h 5169529"/>
              <a:gd name="connsiteX1" fmla="*/ 292706 w 1049879"/>
              <a:gd name="connsiteY1" fmla="*/ 5169529 h 5169529"/>
              <a:gd name="connsiteX2" fmla="*/ 0 w 1049879"/>
              <a:gd name="connsiteY2" fmla="*/ 5169529 h 5169529"/>
              <a:gd name="connsiteX3" fmla="*/ 301759 w 1049879"/>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0828"/>
              <a:gd name="connsiteY0" fmla="*/ 0 h 5169529"/>
              <a:gd name="connsiteX1" fmla="*/ 285672 w 1030828"/>
              <a:gd name="connsiteY1" fmla="*/ 5169529 h 5169529"/>
              <a:gd name="connsiteX2" fmla="*/ 0 w 1030828"/>
              <a:gd name="connsiteY2" fmla="*/ 5169529 h 5169529"/>
              <a:gd name="connsiteX3" fmla="*/ 301759 w 1030828"/>
              <a:gd name="connsiteY3" fmla="*/ 0 h 5169529"/>
              <a:gd name="connsiteX0" fmla="*/ 301759 w 1046406"/>
              <a:gd name="connsiteY0" fmla="*/ 0 h 5169529"/>
              <a:gd name="connsiteX1" fmla="*/ 285672 w 1046406"/>
              <a:gd name="connsiteY1" fmla="*/ 5169529 h 5169529"/>
              <a:gd name="connsiteX2" fmla="*/ 0 w 1046406"/>
              <a:gd name="connsiteY2" fmla="*/ 5169529 h 5169529"/>
              <a:gd name="connsiteX3" fmla="*/ 301759 w 1046406"/>
              <a:gd name="connsiteY3" fmla="*/ 0 h 5169529"/>
              <a:gd name="connsiteX0" fmla="*/ 319549 w 1055493"/>
              <a:gd name="connsiteY0" fmla="*/ 0 h 5137507"/>
              <a:gd name="connsiteX1" fmla="*/ 285672 w 1055493"/>
              <a:gd name="connsiteY1" fmla="*/ 5137507 h 5137507"/>
              <a:gd name="connsiteX2" fmla="*/ 0 w 1055493"/>
              <a:gd name="connsiteY2" fmla="*/ 5137507 h 5137507"/>
              <a:gd name="connsiteX3" fmla="*/ 319549 w 1055493"/>
              <a:gd name="connsiteY3" fmla="*/ 0 h 5137507"/>
              <a:gd name="connsiteX0" fmla="*/ 319549 w 1055493"/>
              <a:gd name="connsiteY0" fmla="*/ 0 h 5155297"/>
              <a:gd name="connsiteX1" fmla="*/ 285672 w 1055493"/>
              <a:gd name="connsiteY1" fmla="*/ 5155297 h 5155297"/>
              <a:gd name="connsiteX2" fmla="*/ 0 w 1055493"/>
              <a:gd name="connsiteY2" fmla="*/ 5155297 h 5155297"/>
              <a:gd name="connsiteX3" fmla="*/ 319549 w 1055493"/>
              <a:gd name="connsiteY3" fmla="*/ 0 h 5155297"/>
              <a:gd name="connsiteX0" fmla="*/ 319549 w 1054135"/>
              <a:gd name="connsiteY0" fmla="*/ 0 h 5155297"/>
              <a:gd name="connsiteX1" fmla="*/ 285672 w 1054135"/>
              <a:gd name="connsiteY1" fmla="*/ 5155297 h 5155297"/>
              <a:gd name="connsiteX2" fmla="*/ 0 w 1054135"/>
              <a:gd name="connsiteY2" fmla="*/ 5155297 h 5155297"/>
              <a:gd name="connsiteX3" fmla="*/ 319549 w 1054135"/>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4686 w 1035467"/>
              <a:gd name="connsiteY0" fmla="*/ 0 h 5160160"/>
              <a:gd name="connsiteX1" fmla="*/ 285672 w 1035467"/>
              <a:gd name="connsiteY1" fmla="*/ 5160160 h 5160160"/>
              <a:gd name="connsiteX2" fmla="*/ 0 w 1035467"/>
              <a:gd name="connsiteY2" fmla="*/ 5160160 h 5160160"/>
              <a:gd name="connsiteX3" fmla="*/ 314686 w 1035467"/>
              <a:gd name="connsiteY3" fmla="*/ 0 h 5160160"/>
              <a:gd name="connsiteX0" fmla="*/ 314686 w 1042817"/>
              <a:gd name="connsiteY0" fmla="*/ 0 h 5160160"/>
              <a:gd name="connsiteX1" fmla="*/ 285672 w 1042817"/>
              <a:gd name="connsiteY1" fmla="*/ 5160160 h 5160160"/>
              <a:gd name="connsiteX2" fmla="*/ 0 w 1042817"/>
              <a:gd name="connsiteY2" fmla="*/ 5160160 h 5160160"/>
              <a:gd name="connsiteX3" fmla="*/ 314686 w 1042817"/>
              <a:gd name="connsiteY3" fmla="*/ 0 h 5160160"/>
              <a:gd name="connsiteX0" fmla="*/ 291826 w 1031317"/>
              <a:gd name="connsiteY0" fmla="*/ 0 h 5153629"/>
              <a:gd name="connsiteX1" fmla="*/ 285672 w 1031317"/>
              <a:gd name="connsiteY1" fmla="*/ 5153629 h 5153629"/>
              <a:gd name="connsiteX2" fmla="*/ 0 w 1031317"/>
              <a:gd name="connsiteY2" fmla="*/ 5153629 h 5153629"/>
              <a:gd name="connsiteX3" fmla="*/ 291826 w 1031317"/>
              <a:gd name="connsiteY3" fmla="*/ 0 h 5153629"/>
              <a:gd name="connsiteX0" fmla="*/ 291826 w 1067180"/>
              <a:gd name="connsiteY0" fmla="*/ 0 h 5153629"/>
              <a:gd name="connsiteX1" fmla="*/ 285672 w 1067180"/>
              <a:gd name="connsiteY1" fmla="*/ 5153629 h 5153629"/>
              <a:gd name="connsiteX2" fmla="*/ 0 w 1067180"/>
              <a:gd name="connsiteY2" fmla="*/ 5153629 h 5153629"/>
              <a:gd name="connsiteX3" fmla="*/ 291826 w 1067180"/>
              <a:gd name="connsiteY3" fmla="*/ 0 h 5153629"/>
              <a:gd name="connsiteX0" fmla="*/ 291826 w 1067180"/>
              <a:gd name="connsiteY0" fmla="*/ 0 h 5153629"/>
              <a:gd name="connsiteX1" fmla="*/ 285672 w 1067180"/>
              <a:gd name="connsiteY1" fmla="*/ 5153629 h 5153629"/>
              <a:gd name="connsiteX2" fmla="*/ 0 w 1067180"/>
              <a:gd name="connsiteY2" fmla="*/ 5153629 h 5153629"/>
              <a:gd name="connsiteX3" fmla="*/ 291826 w 1067180"/>
              <a:gd name="connsiteY3" fmla="*/ 0 h 5153629"/>
              <a:gd name="connsiteX0" fmla="*/ 288560 w 1065497"/>
              <a:gd name="connsiteY0" fmla="*/ 0 h 5147098"/>
              <a:gd name="connsiteX1" fmla="*/ 285672 w 1065497"/>
              <a:gd name="connsiteY1" fmla="*/ 5147098 h 5147098"/>
              <a:gd name="connsiteX2" fmla="*/ 0 w 1065497"/>
              <a:gd name="connsiteY2" fmla="*/ 5147098 h 5147098"/>
              <a:gd name="connsiteX3" fmla="*/ 288560 w 1065497"/>
              <a:gd name="connsiteY3" fmla="*/ 0 h 5147098"/>
              <a:gd name="connsiteX0" fmla="*/ 288560 w 1096906"/>
              <a:gd name="connsiteY0" fmla="*/ 0 h 5147098"/>
              <a:gd name="connsiteX1" fmla="*/ 285672 w 1096906"/>
              <a:gd name="connsiteY1" fmla="*/ 5147098 h 5147098"/>
              <a:gd name="connsiteX2" fmla="*/ 0 w 1096906"/>
              <a:gd name="connsiteY2" fmla="*/ 5147098 h 5147098"/>
              <a:gd name="connsiteX3" fmla="*/ 288560 w 1096906"/>
              <a:gd name="connsiteY3" fmla="*/ 0 h 5147098"/>
              <a:gd name="connsiteX0" fmla="*/ 288560 w 1096906"/>
              <a:gd name="connsiteY0" fmla="*/ 0 h 5147098"/>
              <a:gd name="connsiteX1" fmla="*/ 285672 w 1096906"/>
              <a:gd name="connsiteY1" fmla="*/ 5147098 h 5147098"/>
              <a:gd name="connsiteX2" fmla="*/ 0 w 1096906"/>
              <a:gd name="connsiteY2" fmla="*/ 5147098 h 5147098"/>
              <a:gd name="connsiteX3" fmla="*/ 288560 w 1096906"/>
              <a:gd name="connsiteY3" fmla="*/ 0 h 5147098"/>
              <a:gd name="connsiteX0" fmla="*/ 204061 w 1053504"/>
              <a:gd name="connsiteY0" fmla="*/ 0 h 5147098"/>
              <a:gd name="connsiteX1" fmla="*/ 285672 w 1053504"/>
              <a:gd name="connsiteY1" fmla="*/ 5147098 h 5147098"/>
              <a:gd name="connsiteX2" fmla="*/ 0 w 1053504"/>
              <a:gd name="connsiteY2" fmla="*/ 5147098 h 5147098"/>
              <a:gd name="connsiteX3" fmla="*/ 204061 w 10535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346963 w 1145801"/>
              <a:gd name="connsiteY0" fmla="*/ 0 h 5154958"/>
              <a:gd name="connsiteX1" fmla="*/ 323772 w 1145801"/>
              <a:gd name="connsiteY1" fmla="*/ 5154958 h 5154958"/>
              <a:gd name="connsiteX2" fmla="*/ 0 w 1145801"/>
              <a:gd name="connsiteY2" fmla="*/ 5154958 h 5154958"/>
              <a:gd name="connsiteX3" fmla="*/ 346963 w 1145801"/>
              <a:gd name="connsiteY3" fmla="*/ 0 h 5154958"/>
            </a:gdLst>
            <a:ahLst/>
            <a:cxnLst>
              <a:cxn ang="0">
                <a:pos x="connsiteX0" y="connsiteY0"/>
              </a:cxn>
              <a:cxn ang="0">
                <a:pos x="connsiteX1" y="connsiteY1"/>
              </a:cxn>
              <a:cxn ang="0">
                <a:pos x="connsiteX2" y="connsiteY2"/>
              </a:cxn>
              <a:cxn ang="0">
                <a:pos x="connsiteX3" y="connsiteY3"/>
              </a:cxn>
            </a:cxnLst>
            <a:rect l="l" t="t" r="r" b="b"/>
            <a:pathLst>
              <a:path w="1145801" h="5154958">
                <a:moveTo>
                  <a:pt x="346963" y="0"/>
                </a:moveTo>
                <a:cubicBezTo>
                  <a:pt x="1503833" y="1879282"/>
                  <a:pt x="1323265" y="3584062"/>
                  <a:pt x="323772" y="5154958"/>
                </a:cubicBezTo>
                <a:lnTo>
                  <a:pt x="0" y="5154958"/>
                </a:lnTo>
                <a:cubicBezTo>
                  <a:pt x="1140463" y="3599315"/>
                  <a:pt x="1290903" y="1893588"/>
                  <a:pt x="346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87571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3723"/>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59787"/>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312904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40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2509189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2" y="0"/>
            <a:ext cx="7886599" cy="5151451"/>
          </a:xfrm>
          <a:custGeom>
            <a:avLst/>
            <a:gdLst>
              <a:gd name="connsiteX0" fmla="*/ 0 w 8244408"/>
              <a:gd name="connsiteY0" fmla="*/ 0 h 5143500"/>
              <a:gd name="connsiteX1" fmla="*/ 8244408 w 8244408"/>
              <a:gd name="connsiteY1" fmla="*/ 0 h 5143500"/>
              <a:gd name="connsiteX2" fmla="*/ 8244408 w 8244408"/>
              <a:gd name="connsiteY2" fmla="*/ 5143500 h 5143500"/>
              <a:gd name="connsiteX3" fmla="*/ 0 w 8244408"/>
              <a:gd name="connsiteY3" fmla="*/ 5143500 h 5143500"/>
              <a:gd name="connsiteX4" fmla="*/ 0 w 8244408"/>
              <a:gd name="connsiteY4" fmla="*/ 0 h 5143500"/>
              <a:gd name="connsiteX0" fmla="*/ 0 w 8244408"/>
              <a:gd name="connsiteY0" fmla="*/ 0 h 5143500"/>
              <a:gd name="connsiteX1" fmla="*/ 5779504 w 8244408"/>
              <a:gd name="connsiteY1" fmla="*/ 0 h 5143500"/>
              <a:gd name="connsiteX2" fmla="*/ 8244408 w 8244408"/>
              <a:gd name="connsiteY2" fmla="*/ 5143500 h 5143500"/>
              <a:gd name="connsiteX3" fmla="*/ 0 w 8244408"/>
              <a:gd name="connsiteY3" fmla="*/ 5143500 h 5143500"/>
              <a:gd name="connsiteX4" fmla="*/ 0 w 8244408"/>
              <a:gd name="connsiteY4" fmla="*/ 0 h 5143500"/>
              <a:gd name="connsiteX0" fmla="*/ 0 w 8069479"/>
              <a:gd name="connsiteY0" fmla="*/ 0 h 5143500"/>
              <a:gd name="connsiteX1" fmla="*/ 5779504 w 8069479"/>
              <a:gd name="connsiteY1" fmla="*/ 0 h 5143500"/>
              <a:gd name="connsiteX2" fmla="*/ 8069479 w 8069479"/>
              <a:gd name="connsiteY2" fmla="*/ 5143500 h 5143500"/>
              <a:gd name="connsiteX3" fmla="*/ 0 w 8069479"/>
              <a:gd name="connsiteY3" fmla="*/ 5143500 h 5143500"/>
              <a:gd name="connsiteX4" fmla="*/ 0 w 8069479"/>
              <a:gd name="connsiteY4" fmla="*/ 0 h 5143500"/>
              <a:gd name="connsiteX0" fmla="*/ 0 w 8013820"/>
              <a:gd name="connsiteY0" fmla="*/ 0 h 5143500"/>
              <a:gd name="connsiteX1" fmla="*/ 5779504 w 8013820"/>
              <a:gd name="connsiteY1" fmla="*/ 0 h 5143500"/>
              <a:gd name="connsiteX2" fmla="*/ 8013820 w 8013820"/>
              <a:gd name="connsiteY2" fmla="*/ 5143500 h 5143500"/>
              <a:gd name="connsiteX3" fmla="*/ 0 w 8013820"/>
              <a:gd name="connsiteY3" fmla="*/ 5143500 h 5143500"/>
              <a:gd name="connsiteX4" fmla="*/ 0 w 8013820"/>
              <a:gd name="connsiteY4" fmla="*/ 0 h 5143500"/>
              <a:gd name="connsiteX0" fmla="*/ 0 w 7966112"/>
              <a:gd name="connsiteY0" fmla="*/ 0 h 5143500"/>
              <a:gd name="connsiteX1" fmla="*/ 5779504 w 7966112"/>
              <a:gd name="connsiteY1" fmla="*/ 0 h 5143500"/>
              <a:gd name="connsiteX2" fmla="*/ 7966112 w 7966112"/>
              <a:gd name="connsiteY2" fmla="*/ 5143500 h 5143500"/>
              <a:gd name="connsiteX3" fmla="*/ 0 w 7966112"/>
              <a:gd name="connsiteY3" fmla="*/ 5143500 h 5143500"/>
              <a:gd name="connsiteX4" fmla="*/ 0 w 7966112"/>
              <a:gd name="connsiteY4" fmla="*/ 0 h 5143500"/>
              <a:gd name="connsiteX0" fmla="*/ 0 w 7942258"/>
              <a:gd name="connsiteY0" fmla="*/ 0 h 5143500"/>
              <a:gd name="connsiteX1" fmla="*/ 5779504 w 7942258"/>
              <a:gd name="connsiteY1" fmla="*/ 0 h 5143500"/>
              <a:gd name="connsiteX2" fmla="*/ 7942258 w 7942258"/>
              <a:gd name="connsiteY2" fmla="*/ 5143500 h 5143500"/>
              <a:gd name="connsiteX3" fmla="*/ 0 w 7942258"/>
              <a:gd name="connsiteY3" fmla="*/ 5143500 h 5143500"/>
              <a:gd name="connsiteX4" fmla="*/ 0 w 7942258"/>
              <a:gd name="connsiteY4" fmla="*/ 0 h 5143500"/>
              <a:gd name="connsiteX0" fmla="*/ 0 w 7886599"/>
              <a:gd name="connsiteY0" fmla="*/ 0 h 5151451"/>
              <a:gd name="connsiteX1" fmla="*/ 5779504 w 7886599"/>
              <a:gd name="connsiteY1" fmla="*/ 0 h 5151451"/>
              <a:gd name="connsiteX2" fmla="*/ 7886599 w 7886599"/>
              <a:gd name="connsiteY2" fmla="*/ 5151451 h 5151451"/>
              <a:gd name="connsiteX3" fmla="*/ 0 w 7886599"/>
              <a:gd name="connsiteY3" fmla="*/ 5143500 h 5151451"/>
              <a:gd name="connsiteX4" fmla="*/ 0 w 7886599"/>
              <a:gd name="connsiteY4" fmla="*/ 0 h 5151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6599" h="5151451">
                <a:moveTo>
                  <a:pt x="0" y="0"/>
                </a:moveTo>
                <a:lnTo>
                  <a:pt x="5779504" y="0"/>
                </a:lnTo>
                <a:lnTo>
                  <a:pt x="7886599" y="5151451"/>
                </a:lnTo>
                <a:lnTo>
                  <a:pt x="0" y="5143500"/>
                </a:lnTo>
                <a:lnTo>
                  <a:pt x="0" y="0"/>
                </a:lnTo>
                <a:close/>
              </a:path>
            </a:pathLst>
          </a:cu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0" hasCustomPrompt="1"/>
          </p:nvPr>
        </p:nvSpPr>
        <p:spPr>
          <a:xfrm>
            <a:off x="467544" y="123478"/>
            <a:ext cx="8676456"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467544" y="699542"/>
            <a:ext cx="8676456"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642729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Images and Conten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75323"/>
            <a:ext cx="9144000" cy="576064"/>
          </a:xfrm>
          <a:prstGeom prst="rect">
            <a:avLst/>
          </a:prstGeom>
        </p:spPr>
        <p:txBody>
          <a:bodyPr anchor="ctr"/>
          <a:lstStyle>
            <a:lvl1pPr marL="0" indent="0" algn="ctr">
              <a:buNone/>
              <a:defRPr sz="3600" b="0" baseline="0">
                <a:solidFill>
                  <a:schemeClr val="tx1">
                    <a:lumMod val="75000"/>
                    <a:lumOff val="25000"/>
                  </a:schemeClr>
                </a:solidFill>
                <a:latin typeface="+mn-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51387"/>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649246" y="1275606"/>
            <a:ext cx="1648869" cy="1648869"/>
          </a:xfrm>
          <a:prstGeom prst="ellipse">
            <a:avLst/>
          </a:prstGeom>
          <a:solidFill>
            <a:schemeClr val="bg1">
              <a:lumMod val="95000"/>
            </a:schemeClr>
          </a:solidFill>
          <a:ln w="38100">
            <a:solidFill>
              <a:schemeClr val="accent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 name="Picture Placeholder 2"/>
          <p:cNvSpPr>
            <a:spLocks noGrp="1"/>
          </p:cNvSpPr>
          <p:nvPr>
            <p:ph type="pic" idx="12" hasCustomPrompt="1"/>
          </p:nvPr>
        </p:nvSpPr>
        <p:spPr>
          <a:xfrm>
            <a:off x="2720790" y="1275606"/>
            <a:ext cx="1648869" cy="1648869"/>
          </a:xfrm>
          <a:prstGeom prst="ellipse">
            <a:avLst/>
          </a:prstGeom>
          <a:solidFill>
            <a:schemeClr val="bg1">
              <a:lumMod val="95000"/>
            </a:schemeClr>
          </a:solidFill>
          <a:ln w="38100">
            <a:solidFill>
              <a:schemeClr val="accent4"/>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4792334" y="1275606"/>
            <a:ext cx="1648869" cy="1648869"/>
          </a:xfrm>
          <a:prstGeom prst="ellipse">
            <a:avLst/>
          </a:prstGeom>
          <a:solidFill>
            <a:schemeClr val="bg1">
              <a:lumMod val="95000"/>
            </a:schemeClr>
          </a:solidFill>
          <a:ln w="38100">
            <a:solidFill>
              <a:schemeClr val="accent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4" hasCustomPrompt="1"/>
          </p:nvPr>
        </p:nvSpPr>
        <p:spPr>
          <a:xfrm>
            <a:off x="6863879" y="1275606"/>
            <a:ext cx="1648869" cy="1648869"/>
          </a:xfrm>
          <a:prstGeom prst="ellipse">
            <a:avLst/>
          </a:prstGeom>
          <a:solidFill>
            <a:schemeClr val="bg1">
              <a:lumMod val="95000"/>
            </a:schemeClr>
          </a:solidFill>
          <a:ln w="38100">
            <a:solidFill>
              <a:schemeClr val="accent4"/>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611494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pic>
        <p:nvPicPr>
          <p:cNvPr id="5"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79712" y="411510"/>
            <a:ext cx="2664296" cy="265650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4" hasCustomPrompt="1"/>
          </p:nvPr>
        </p:nvSpPr>
        <p:spPr>
          <a:xfrm>
            <a:off x="2076170" y="521952"/>
            <a:ext cx="2447664" cy="166231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pic>
        <p:nvPicPr>
          <p:cNvPr id="7"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87710" y="2389300"/>
            <a:ext cx="2664296" cy="2656500"/>
          </a:xfrm>
          <a:prstGeom prst="rect">
            <a:avLst/>
          </a:prstGeom>
          <a:noFill/>
          <a:extLst>
            <a:ext uri="{909E8E84-426E-40DD-AFC4-6F175D3DCCD1}">
              <a14:hiddenFill xmlns:a14="http://schemas.microsoft.com/office/drawing/2010/main">
                <a:solidFill>
                  <a:srgbClr val="FFFFFF"/>
                </a:solidFill>
              </a14:hiddenFill>
            </a:ext>
          </a:extLst>
        </p:spPr>
      </p:pic>
      <p:sp>
        <p:nvSpPr>
          <p:cNvPr id="8" name="Picture Placeholder 2"/>
          <p:cNvSpPr>
            <a:spLocks noGrp="1"/>
          </p:cNvSpPr>
          <p:nvPr>
            <p:ph type="pic" idx="15" hasCustomPrompt="1"/>
          </p:nvPr>
        </p:nvSpPr>
        <p:spPr>
          <a:xfrm>
            <a:off x="6084168" y="2499742"/>
            <a:ext cx="2447664" cy="166231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615967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7577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65183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2" descr="D:\Fullppt\PNG이미지\핸드폰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77798" y="1223021"/>
            <a:ext cx="3373328" cy="4085033"/>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6516216" y="1361169"/>
            <a:ext cx="1945465" cy="300514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4981812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52" r:id="rId2"/>
    <p:sldLayoutId id="2147483660" r:id="rId3"/>
    <p:sldLayoutId id="2147483661" r:id="rId4"/>
    <p:sldLayoutId id="2147483670" r:id="rId5"/>
    <p:sldLayoutId id="2147483655" r:id="rId6"/>
    <p:sldLayoutId id="2147483662" r:id="rId7"/>
    <p:sldLayoutId id="2147483663" r:id="rId8"/>
    <p:sldLayoutId id="2147483664" r:id="rId9"/>
    <p:sldLayoutId id="2147483665" r:id="rId10"/>
    <p:sldLayoutId id="2147483667" r:id="rId11"/>
    <p:sldLayoutId id="2147483666" r:id="rId12"/>
    <p:sldLayoutId id="2147483668" r:id="rId13"/>
    <p:sldLayoutId id="2147483671" r:id="rId14"/>
    <p:sldLayoutId id="2147483669" r:id="rId15"/>
    <p:sldLayoutId id="2147483656" r:id="rId16"/>
    <p:sldLayoutId id="2147483672" r:id="rId17"/>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Layout" Target="../diagrams/layout5.xml"/><Relationship Id="rId7" Type="http://schemas.openxmlformats.org/officeDocument/2006/relationships/image" Target="../media/image12.png"/><Relationship Id="rId12" Type="http://schemas.microsoft.com/office/2007/relationships/diagramDrawing" Target="../diagrams/drawing6.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11" Type="http://schemas.openxmlformats.org/officeDocument/2006/relationships/diagramColors" Target="../diagrams/colors6.xml"/><Relationship Id="rId5" Type="http://schemas.openxmlformats.org/officeDocument/2006/relationships/diagramColors" Target="../diagrams/colors5.xml"/><Relationship Id="rId10" Type="http://schemas.openxmlformats.org/officeDocument/2006/relationships/diagramQuickStyle" Target="../diagrams/quickStyle6.xml"/><Relationship Id="rId4" Type="http://schemas.openxmlformats.org/officeDocument/2006/relationships/diagramQuickStyle" Target="../diagrams/quickStyle5.xml"/><Relationship Id="rId9"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2.png"/><Relationship Id="rId7" Type="http://schemas.openxmlformats.org/officeDocument/2006/relationships/diagramColors" Target="../diagrams/colors7.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159733" y="3905237"/>
            <a:ext cx="4464496" cy="576063"/>
          </a:xfrm>
        </p:spPr>
        <p:txBody>
          <a:bodyPr/>
          <a:lstStyle/>
          <a:p>
            <a:pPr algn="l"/>
            <a:r>
              <a:rPr lang="hu-HU" altLang="ko-KR" dirty="0" smtClean="0">
                <a:solidFill>
                  <a:schemeClr val="accent2"/>
                </a:solidFill>
              </a:rPr>
              <a:t>Gazdasági </a:t>
            </a:r>
            <a:r>
              <a:rPr lang="hu-HU" altLang="ko-KR" dirty="0">
                <a:solidFill>
                  <a:schemeClr val="accent2"/>
                </a:solidFill>
              </a:rPr>
              <a:t>jog </a:t>
            </a:r>
            <a:endParaRPr lang="ko-KR" altLang="en-US" dirty="0">
              <a:solidFill>
                <a:schemeClr val="accent2"/>
              </a:solidFill>
            </a:endParaRPr>
          </a:p>
        </p:txBody>
      </p:sp>
      <p:sp>
        <p:nvSpPr>
          <p:cNvPr id="6" name="TextBox 5"/>
          <p:cNvSpPr txBox="1"/>
          <p:nvPr/>
        </p:nvSpPr>
        <p:spPr>
          <a:xfrm>
            <a:off x="2267744" y="3369276"/>
            <a:ext cx="5881944" cy="307777"/>
          </a:xfrm>
          <a:prstGeom prst="rect">
            <a:avLst/>
          </a:prstGeom>
          <a:noFill/>
        </p:spPr>
        <p:txBody>
          <a:bodyPr wrap="square" rtlCol="0" anchor="ctr">
            <a:spAutoFit/>
          </a:bodyPr>
          <a:lstStyle/>
          <a:p>
            <a:r>
              <a:rPr lang="hu-HU" altLang="ko-KR" sz="1400" b="1" dirty="0" smtClean="0">
                <a:solidFill>
                  <a:schemeClr val="tx1">
                    <a:lumMod val="75000"/>
                    <a:lumOff val="25000"/>
                  </a:schemeClr>
                </a:solidFill>
                <a:cs typeface="Arial" pitchFamily="34" charset="0"/>
              </a:rPr>
              <a:t>Dologi </a:t>
            </a:r>
            <a:r>
              <a:rPr lang="hu-HU" altLang="ko-KR" sz="1400" b="1" dirty="0" err="1" smtClean="0">
                <a:solidFill>
                  <a:schemeClr val="tx1">
                    <a:lumMod val="75000"/>
                    <a:lumOff val="25000"/>
                  </a:schemeClr>
                </a:solidFill>
                <a:cs typeface="Arial" pitchFamily="34" charset="0"/>
              </a:rPr>
              <a:t>jog_Ptk</a:t>
            </a:r>
            <a:r>
              <a:rPr lang="hu-HU" altLang="ko-KR" sz="1400" b="1" dirty="0" smtClean="0">
                <a:solidFill>
                  <a:schemeClr val="tx1">
                    <a:lumMod val="75000"/>
                    <a:lumOff val="25000"/>
                  </a:schemeClr>
                </a:solidFill>
                <a:cs typeface="Arial" pitchFamily="34" charset="0"/>
              </a:rPr>
              <a:t>. V. </a:t>
            </a:r>
            <a:r>
              <a:rPr lang="hu-HU" altLang="ko-KR" sz="1400" b="1" dirty="0" err="1" smtClean="0">
                <a:solidFill>
                  <a:schemeClr val="tx1">
                    <a:lumMod val="75000"/>
                    <a:lumOff val="25000"/>
                  </a:schemeClr>
                </a:solidFill>
                <a:cs typeface="Arial" pitchFamily="34" charset="0"/>
              </a:rPr>
              <a:t>Könyv_TK</a:t>
            </a:r>
            <a:r>
              <a:rPr lang="hu-HU" altLang="ko-KR" sz="1400" b="1" dirty="0" smtClean="0">
                <a:solidFill>
                  <a:schemeClr val="tx1">
                    <a:lumMod val="75000"/>
                    <a:lumOff val="25000"/>
                  </a:schemeClr>
                </a:solidFill>
                <a:cs typeface="Arial" pitchFamily="34" charset="0"/>
              </a:rPr>
              <a:t>: 4. </a:t>
            </a:r>
            <a:r>
              <a:rPr lang="hu-HU" altLang="ko-KR" sz="1400" b="1" smtClean="0">
                <a:solidFill>
                  <a:schemeClr val="tx1">
                    <a:lumMod val="75000"/>
                    <a:lumOff val="25000"/>
                  </a:schemeClr>
                </a:solidFill>
                <a:cs typeface="Arial" pitchFamily="34" charset="0"/>
              </a:rPr>
              <a:t>fejezet, 51-69.o. </a:t>
            </a:r>
            <a:endParaRPr lang="ko-KR" altLang="en-US" sz="1400" b="1" dirty="0">
              <a:solidFill>
                <a:schemeClr val="tx1">
                  <a:lumMod val="75000"/>
                  <a:lumOff val="25000"/>
                </a:schemeClr>
              </a:solidFill>
              <a:cs typeface="Arial" pitchFamily="34" charset="0"/>
            </a:endParaRPr>
          </a:p>
        </p:txBody>
      </p:sp>
      <p:sp>
        <p:nvSpPr>
          <p:cNvPr id="7" name="Téglalap 6"/>
          <p:cNvSpPr/>
          <p:nvPr/>
        </p:nvSpPr>
        <p:spPr>
          <a:xfrm>
            <a:off x="-36512" y="0"/>
            <a:ext cx="569788" cy="5143501"/>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8" name="Folyamatábra: Kézi adatbevitel 7"/>
          <p:cNvSpPr/>
          <p:nvPr/>
        </p:nvSpPr>
        <p:spPr>
          <a:xfrm rot="10800000">
            <a:off x="546556" y="0"/>
            <a:ext cx="1361148" cy="5143500"/>
          </a:xfrm>
          <a:prstGeom prst="flowChartManualInpu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9" name="Folyamatábra: Kézi adatbevitel 8"/>
          <p:cNvSpPr>
            <a:spLocks noChangeAspect="1"/>
          </p:cNvSpPr>
          <p:nvPr/>
        </p:nvSpPr>
        <p:spPr>
          <a:xfrm rot="10800000">
            <a:off x="-36512" y="0"/>
            <a:ext cx="1363607" cy="5143500"/>
          </a:xfrm>
          <a:prstGeom prst="flowChartManualInpu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pic>
        <p:nvPicPr>
          <p:cNvPr id="11" name="Kép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216" y="3579862"/>
            <a:ext cx="2431549" cy="690852"/>
          </a:xfrm>
          <a:prstGeom prst="rect">
            <a:avLst/>
          </a:prstGeom>
        </p:spPr>
      </p:pic>
    </p:spTree>
    <p:extLst>
      <p:ext uri="{BB962C8B-B14F-4D97-AF65-F5344CB8AC3E}">
        <p14:creationId xmlns:p14="http://schemas.microsoft.com/office/powerpoint/2010/main" val="61455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179512" y="694345"/>
            <a:ext cx="8856984" cy="4247317"/>
          </a:xfrm>
          <a:prstGeom prst="rect">
            <a:avLst/>
          </a:prstGeom>
        </p:spPr>
        <p:txBody>
          <a:bodyPr wrap="square">
            <a:spAutoFit/>
          </a:bodyPr>
          <a:lstStyle/>
          <a:p>
            <a:endParaRPr lang="hu-HU" dirty="0"/>
          </a:p>
          <a:p>
            <a:endParaRPr lang="hu-HU" dirty="0" smtClean="0"/>
          </a:p>
          <a:p>
            <a:pPr marL="285750" indent="-285750">
              <a:buFont typeface="Arial" panose="020B0604020202020204" pitchFamily="34" charset="0"/>
              <a:buChar char="•"/>
            </a:pPr>
            <a:r>
              <a:rPr lang="hu-HU" dirty="0" smtClean="0"/>
              <a:t>ingó </a:t>
            </a:r>
            <a:r>
              <a:rPr lang="hu-HU" dirty="0"/>
              <a:t>és ingatlan, </a:t>
            </a:r>
            <a:endParaRPr lang="hu-HU" dirty="0" smtClean="0"/>
          </a:p>
          <a:p>
            <a:pPr marL="285750" indent="-285750">
              <a:buFont typeface="Arial" panose="020B0604020202020204" pitchFamily="34" charset="0"/>
              <a:buChar char="•"/>
            </a:pPr>
            <a:r>
              <a:rPr lang="hu-HU" dirty="0" smtClean="0"/>
              <a:t>elhasználható </a:t>
            </a:r>
            <a:r>
              <a:rPr lang="hu-HU" dirty="0"/>
              <a:t>és elhasználhatatlan,</a:t>
            </a:r>
          </a:p>
          <a:p>
            <a:pPr marL="285750" indent="-285750">
              <a:buFont typeface="Arial" panose="020B0604020202020204" pitchFamily="34" charset="0"/>
              <a:buChar char="•"/>
            </a:pPr>
            <a:r>
              <a:rPr lang="hu-HU" dirty="0"/>
              <a:t>helyettesíthető és helyettesíthetetlen, </a:t>
            </a:r>
            <a:endParaRPr lang="hu-HU" dirty="0" smtClean="0"/>
          </a:p>
          <a:p>
            <a:pPr marL="285750" indent="-285750">
              <a:buFont typeface="Arial" panose="020B0604020202020204" pitchFamily="34" charset="0"/>
              <a:buChar char="•"/>
            </a:pPr>
            <a:r>
              <a:rPr lang="hu-HU" dirty="0" smtClean="0"/>
              <a:t>osztható </a:t>
            </a:r>
            <a:r>
              <a:rPr lang="hu-HU" dirty="0"/>
              <a:t>és oszthatatlan, </a:t>
            </a:r>
            <a:endParaRPr lang="hu-HU" dirty="0" smtClean="0"/>
          </a:p>
          <a:p>
            <a:pPr marL="285750" indent="-285750">
              <a:buFont typeface="Arial" panose="020B0604020202020204" pitchFamily="34" charset="0"/>
              <a:buChar char="•"/>
            </a:pPr>
            <a:r>
              <a:rPr lang="hu-HU" dirty="0" smtClean="0"/>
              <a:t>értékkel </a:t>
            </a:r>
            <a:r>
              <a:rPr lang="hu-HU" dirty="0"/>
              <a:t>bíró és érték nélküli,</a:t>
            </a:r>
          </a:p>
          <a:p>
            <a:pPr marL="285750" indent="-285750">
              <a:buFont typeface="Arial" panose="020B0604020202020204" pitchFamily="34" charset="0"/>
              <a:buChar char="•"/>
            </a:pPr>
            <a:r>
              <a:rPr lang="hu-HU" dirty="0"/>
              <a:t>egységes és összetett, </a:t>
            </a:r>
            <a:endParaRPr lang="hu-HU" dirty="0" smtClean="0"/>
          </a:p>
          <a:p>
            <a:pPr marL="285750" indent="-285750">
              <a:buFont typeface="Arial" panose="020B0604020202020204" pitchFamily="34" charset="0"/>
              <a:buChar char="•"/>
            </a:pPr>
            <a:r>
              <a:rPr lang="hu-HU" dirty="0" smtClean="0"/>
              <a:t>élő </a:t>
            </a:r>
            <a:r>
              <a:rPr lang="hu-HU" dirty="0"/>
              <a:t>és élettelen, </a:t>
            </a:r>
            <a:endParaRPr lang="hu-HU" dirty="0" smtClean="0"/>
          </a:p>
          <a:p>
            <a:pPr marL="285750" indent="-285750">
              <a:buFont typeface="Arial" panose="020B0604020202020204" pitchFamily="34" charset="0"/>
              <a:buChar char="•"/>
            </a:pPr>
            <a:r>
              <a:rPr lang="hu-HU" dirty="0" smtClean="0"/>
              <a:t>forgalomképes</a:t>
            </a:r>
            <a:r>
              <a:rPr lang="hu-HU" dirty="0"/>
              <a:t>, forgalomképtelen és </a:t>
            </a:r>
            <a:r>
              <a:rPr lang="hu-HU" dirty="0" smtClean="0"/>
              <a:t>korlátozottan forgalomképes</a:t>
            </a:r>
            <a:r>
              <a:rPr lang="hu-HU" dirty="0"/>
              <a:t>, </a:t>
            </a:r>
            <a:endParaRPr lang="hu-HU" dirty="0" smtClean="0"/>
          </a:p>
          <a:p>
            <a:pPr marL="285750" indent="-285750">
              <a:buFont typeface="Arial" panose="020B0604020202020204" pitchFamily="34" charset="0"/>
              <a:buChar char="•"/>
            </a:pPr>
            <a:r>
              <a:rPr lang="hu-HU" dirty="0" smtClean="0"/>
              <a:t>egymással </a:t>
            </a:r>
            <a:r>
              <a:rPr lang="hu-HU" dirty="0"/>
              <a:t>alkotórészi, tartozéki és dologösszességi kapcsolatban lévő,</a:t>
            </a:r>
          </a:p>
          <a:p>
            <a:pPr marL="285750" indent="-285750">
              <a:buFont typeface="Arial" panose="020B0604020202020204" pitchFamily="34" charset="0"/>
              <a:buChar char="•"/>
            </a:pPr>
            <a:r>
              <a:rPr lang="hu-HU" dirty="0"/>
              <a:t>illetőleg nem lévő dolgokat. </a:t>
            </a:r>
            <a:endParaRPr lang="hu-HU" dirty="0" smtClean="0"/>
          </a:p>
          <a:p>
            <a:endParaRPr lang="hu-HU" dirty="0"/>
          </a:p>
          <a:p>
            <a:r>
              <a:rPr lang="hu-HU" dirty="0" smtClean="0"/>
              <a:t>Viszonylagos az elhatárolás! A dolgok </a:t>
            </a:r>
            <a:r>
              <a:rPr lang="hu-HU" dirty="0"/>
              <a:t>besorolása a joggyakorlatban sok szempontból függ az adott helyzetben felmerülő </a:t>
            </a:r>
            <a:r>
              <a:rPr lang="hu-HU" dirty="0" smtClean="0"/>
              <a:t>további tényezőktől</a:t>
            </a:r>
            <a:r>
              <a:rPr lang="hu-HU" dirty="0"/>
              <a:t>.</a:t>
            </a:r>
          </a:p>
        </p:txBody>
      </p:sp>
      <p:sp>
        <p:nvSpPr>
          <p:cNvPr id="4" name="Téglalap 3"/>
          <p:cNvSpPr/>
          <p:nvPr/>
        </p:nvSpPr>
        <p:spPr>
          <a:xfrm>
            <a:off x="827584" y="195486"/>
            <a:ext cx="2685351" cy="461665"/>
          </a:xfrm>
          <a:prstGeom prst="rect">
            <a:avLst/>
          </a:prstGeom>
        </p:spPr>
        <p:txBody>
          <a:bodyPr wrap="none">
            <a:spAutoFit/>
          </a:bodyPr>
          <a:lstStyle/>
          <a:p>
            <a:r>
              <a:rPr lang="hu-HU" sz="2400" dirty="0">
                <a:solidFill>
                  <a:schemeClr val="accent1"/>
                </a:solidFill>
              </a:rPr>
              <a:t>Dologosztályozás:</a:t>
            </a:r>
          </a:p>
        </p:txBody>
      </p:sp>
    </p:spTree>
    <p:extLst>
      <p:ext uri="{BB962C8B-B14F-4D97-AF65-F5344CB8AC3E}">
        <p14:creationId xmlns:p14="http://schemas.microsoft.com/office/powerpoint/2010/main" val="3350620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467544" y="267494"/>
            <a:ext cx="3025187" cy="523220"/>
          </a:xfrm>
          <a:prstGeom prst="rect">
            <a:avLst/>
          </a:prstGeom>
        </p:spPr>
        <p:txBody>
          <a:bodyPr wrap="none">
            <a:spAutoFit/>
          </a:bodyPr>
          <a:lstStyle/>
          <a:p>
            <a:r>
              <a:rPr lang="hu-HU" sz="2800" dirty="0" smtClean="0">
                <a:solidFill>
                  <a:schemeClr val="accent1"/>
                </a:solidFill>
              </a:rPr>
              <a:t>Dologkapcsolatok</a:t>
            </a:r>
            <a:endParaRPr lang="hu-HU" sz="2800" dirty="0">
              <a:solidFill>
                <a:schemeClr val="accent1"/>
              </a:solidFill>
            </a:endParaRPr>
          </a:p>
        </p:txBody>
      </p:sp>
      <p:sp>
        <p:nvSpPr>
          <p:cNvPr id="3" name="Szövegdoboz 2"/>
          <p:cNvSpPr txBox="1"/>
          <p:nvPr/>
        </p:nvSpPr>
        <p:spPr>
          <a:xfrm>
            <a:off x="359445" y="1008323"/>
            <a:ext cx="7200800" cy="4247317"/>
          </a:xfrm>
          <a:prstGeom prst="rect">
            <a:avLst/>
          </a:prstGeom>
          <a:noFill/>
        </p:spPr>
        <p:txBody>
          <a:bodyPr wrap="square" rtlCol="0">
            <a:spAutoFit/>
          </a:bodyPr>
          <a:lstStyle/>
          <a:p>
            <a:r>
              <a:rPr lang="hu-HU" dirty="0" smtClean="0"/>
              <a:t>Egyszerű dolog, </a:t>
            </a:r>
          </a:p>
          <a:p>
            <a:endParaRPr lang="hu-HU" dirty="0"/>
          </a:p>
          <a:p>
            <a:endParaRPr lang="hu-HU" dirty="0" smtClean="0"/>
          </a:p>
          <a:p>
            <a:r>
              <a:rPr lang="hu-HU" dirty="0"/>
              <a:t>		</a:t>
            </a:r>
            <a:r>
              <a:rPr lang="hu-HU" dirty="0" smtClean="0"/>
              <a:t>alkotórészekből álló egységes dolog</a:t>
            </a:r>
          </a:p>
          <a:p>
            <a:endParaRPr lang="hu-HU" dirty="0"/>
          </a:p>
          <a:p>
            <a:endParaRPr lang="hu-HU" dirty="0" smtClean="0"/>
          </a:p>
          <a:p>
            <a:endParaRPr lang="hu-HU" dirty="0"/>
          </a:p>
          <a:p>
            <a:r>
              <a:rPr lang="hu-HU" dirty="0" smtClean="0"/>
              <a:t>Dologösszesség</a:t>
            </a:r>
          </a:p>
          <a:p>
            <a:endParaRPr lang="hu-HU" dirty="0"/>
          </a:p>
          <a:p>
            <a:endParaRPr lang="hu-HU" dirty="0"/>
          </a:p>
          <a:p>
            <a:endParaRPr lang="hu-HU" dirty="0"/>
          </a:p>
          <a:p>
            <a:r>
              <a:rPr lang="hu-HU" dirty="0"/>
              <a:t>Tartozék (nem veszti el önálló dologi </a:t>
            </a:r>
            <a:r>
              <a:rPr lang="hu-HU" dirty="0" smtClean="0"/>
              <a:t>létét)</a:t>
            </a:r>
          </a:p>
          <a:p>
            <a:endParaRPr lang="hu-HU" dirty="0"/>
          </a:p>
          <a:p>
            <a:endParaRPr lang="hu-HU" dirty="0"/>
          </a:p>
          <a:p>
            <a:endParaRPr lang="hu-HU" dirty="0"/>
          </a:p>
        </p:txBody>
      </p:sp>
      <p:pic>
        <p:nvPicPr>
          <p:cNvPr id="1026" name="Picture 2" descr="Könnyű, egyben stabil szék egyszerű és szép dizájn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772" y="1419622"/>
            <a:ext cx="1376924" cy="13284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gyan működik az autó? - az alapok - cartá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3624" y="1682989"/>
            <a:ext cx="2591896" cy="131651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gye tudod, hogy a pipere cuccaidat is tisztítani kell? - xox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2859782"/>
            <a:ext cx="1800675" cy="10437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anasonic RP-TCM115E-A kék mikrofono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04048" y="4172186"/>
            <a:ext cx="1027290" cy="769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585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p:cNvSpPr>
            <a:spLocks noGrp="1"/>
          </p:cNvSpPr>
          <p:nvPr>
            <p:ph type="body" sz="quarter" idx="10"/>
          </p:nvPr>
        </p:nvSpPr>
        <p:spPr>
          <a:xfrm>
            <a:off x="-311696" y="195486"/>
            <a:ext cx="9144000" cy="576064"/>
          </a:xfrm>
        </p:spPr>
        <p:txBody>
          <a:bodyPr/>
          <a:lstStyle/>
          <a:p>
            <a:r>
              <a:rPr lang="hu-HU" sz="2400" dirty="0" smtClean="0">
                <a:solidFill>
                  <a:schemeClr val="accent1"/>
                </a:solidFill>
              </a:rPr>
              <a:t>Dologi jogi szabályozás rendszere</a:t>
            </a:r>
            <a:endParaRPr lang="hu-HU" sz="2400" dirty="0">
              <a:solidFill>
                <a:schemeClr val="accent1"/>
              </a:solidFill>
            </a:endParaRPr>
          </a:p>
        </p:txBody>
      </p:sp>
      <p:graphicFrame>
        <p:nvGraphicFramePr>
          <p:cNvPr id="4" name="Diagram 3"/>
          <p:cNvGraphicFramePr/>
          <p:nvPr>
            <p:extLst>
              <p:ext uri="{D42A27DB-BD31-4B8C-83A1-F6EECF244321}">
                <p14:modId xmlns:p14="http://schemas.microsoft.com/office/powerpoint/2010/main" val="1812663385"/>
              </p:ext>
            </p:extLst>
          </p:nvPr>
        </p:nvGraphicFramePr>
        <p:xfrm>
          <a:off x="827584" y="915566"/>
          <a:ext cx="74888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0499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491880" y="3651870"/>
            <a:ext cx="5544616" cy="1428750"/>
          </a:xfrm>
        </p:spPr>
        <p:txBody>
          <a:bodyPr>
            <a:normAutofit fontScale="90000"/>
          </a:bodyPr>
          <a:lstStyle/>
          <a:p>
            <a:pPr algn="just"/>
            <a:r>
              <a:rPr lang="en-US" sz="3300" dirty="0"/>
              <a:t>Tulajdonjog: </a:t>
            </a:r>
            <a:r>
              <a:rPr lang="hu-HU" sz="3300" dirty="0" smtClean="0"/>
              <a:t/>
            </a:r>
            <a:br>
              <a:rPr lang="hu-HU" sz="3300" dirty="0" smtClean="0"/>
            </a:br>
            <a:r>
              <a:rPr lang="en-US" sz="2000" dirty="0" err="1" smtClean="0"/>
              <a:t>Teljes</a:t>
            </a:r>
            <a:r>
              <a:rPr lang="en-US" sz="2000" dirty="0" smtClean="0"/>
              <a:t> </a:t>
            </a:r>
            <a:r>
              <a:rPr lang="en-US" sz="2000" dirty="0"/>
              <a:t>és kizárólagos jogi hatalom, </a:t>
            </a:r>
            <a:r>
              <a:rPr lang="en-US" sz="2000" dirty="0" err="1" smtClean="0"/>
              <a:t>uralom</a:t>
            </a:r>
            <a:r>
              <a:rPr lang="hu-HU" sz="2000" dirty="0" smtClean="0"/>
              <a:t/>
            </a:r>
            <a:br>
              <a:rPr lang="hu-HU" sz="2000" dirty="0" smtClean="0"/>
            </a:br>
            <a:r>
              <a:rPr lang="en-US" sz="2000" dirty="0" smtClean="0"/>
              <a:t>a </a:t>
            </a:r>
            <a:r>
              <a:rPr lang="en-US" sz="2000" dirty="0"/>
              <a:t>polgári jogi szabályozás központi jogintézménye</a:t>
            </a:r>
            <a:endParaRPr lang="en-US" sz="2700" dirty="0"/>
          </a:p>
        </p:txBody>
      </p:sp>
    </p:spTree>
    <p:extLst>
      <p:ext uri="{BB962C8B-B14F-4D97-AF65-F5344CB8AC3E}">
        <p14:creationId xmlns:p14="http://schemas.microsoft.com/office/powerpoint/2010/main" val="15091914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rotWithShape="1">
          <a:blip r:embed="rId2"/>
          <a:srcRect t="13907" r="914" b="11924"/>
          <a:stretch/>
        </p:blipFill>
        <p:spPr>
          <a:xfrm>
            <a:off x="0" y="966521"/>
            <a:ext cx="9144000" cy="3850105"/>
          </a:xfrm>
          <a:prstGeom prst="rect">
            <a:avLst/>
          </a:prstGeom>
        </p:spPr>
      </p:pic>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Tree>
    <p:extLst>
      <p:ext uri="{BB962C8B-B14F-4D97-AF65-F5344CB8AC3E}">
        <p14:creationId xmlns:p14="http://schemas.microsoft.com/office/powerpoint/2010/main" val="15976044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35496" y="0"/>
            <a:ext cx="8964488" cy="5386090"/>
          </a:xfrm>
          <a:prstGeom prst="rect">
            <a:avLst/>
          </a:prstGeom>
        </p:spPr>
        <p:txBody>
          <a:bodyPr wrap="square">
            <a:spAutoFit/>
          </a:bodyPr>
          <a:lstStyle/>
          <a:p>
            <a:r>
              <a:rPr lang="en-US" sz="3600" dirty="0" err="1" smtClean="0"/>
              <a:t>Tartalma</a:t>
            </a:r>
            <a:endParaRPr lang="hu-HU" sz="3600" dirty="0"/>
          </a:p>
          <a:p>
            <a:endParaRPr lang="hu-HU" sz="1200" dirty="0" smtClean="0"/>
          </a:p>
          <a:p>
            <a:endParaRPr lang="hu-HU" sz="1200" dirty="0"/>
          </a:p>
          <a:p>
            <a:r>
              <a:rPr lang="en-US" sz="1400" dirty="0" err="1" smtClean="0"/>
              <a:t>Részjogosítványok</a:t>
            </a:r>
            <a:r>
              <a:rPr lang="en-US" sz="1400" dirty="0" smtClean="0"/>
              <a:t> </a:t>
            </a:r>
            <a:r>
              <a:rPr lang="en-US" sz="1400" dirty="0" err="1" smtClean="0"/>
              <a:t>együttese</a:t>
            </a:r>
            <a:r>
              <a:rPr lang="hu-HU" sz="1400" dirty="0" smtClean="0"/>
              <a:t>:</a:t>
            </a:r>
            <a:endParaRPr lang="en-US" sz="2400" dirty="0"/>
          </a:p>
          <a:p>
            <a:pPr lvl="2"/>
            <a:endParaRPr lang="hu-HU" sz="1200" dirty="0" smtClean="0"/>
          </a:p>
          <a:p>
            <a:pPr lvl="2"/>
            <a:r>
              <a:rPr lang="en-US" sz="1400" dirty="0" err="1" smtClean="0"/>
              <a:t>Birtoklás</a:t>
            </a:r>
            <a:r>
              <a:rPr lang="en-US" sz="1400" dirty="0" smtClean="0"/>
              <a:t> </a:t>
            </a:r>
            <a:r>
              <a:rPr lang="en-US" sz="1400" dirty="0" err="1"/>
              <a:t>joga</a:t>
            </a:r>
            <a:r>
              <a:rPr lang="en-US" sz="1400" dirty="0" smtClean="0"/>
              <a:t>!</a:t>
            </a:r>
            <a:r>
              <a:rPr lang="hu-HU" sz="1400" dirty="0" smtClean="0"/>
              <a:t> &gt; Vigyázat nem feleltethető meg teljes egészében a birtoklásnak. Rész-egész </a:t>
            </a:r>
            <a:br>
              <a:rPr lang="hu-HU" sz="1400" dirty="0" smtClean="0"/>
            </a:br>
            <a:r>
              <a:rPr lang="hu-HU" sz="1400" dirty="0" smtClean="0"/>
              <a:t>viszonyban állnak. </a:t>
            </a:r>
          </a:p>
          <a:p>
            <a:pPr lvl="2"/>
            <a:r>
              <a:rPr lang="hu-HU" sz="1400" dirty="0" smtClean="0"/>
              <a:t>Saját birtoklás esetén  esnek egybe.</a:t>
            </a:r>
          </a:p>
          <a:p>
            <a:pPr lvl="2"/>
            <a:endParaRPr lang="hu-HU" sz="1400" dirty="0"/>
          </a:p>
          <a:p>
            <a:pPr lvl="2"/>
            <a:r>
              <a:rPr lang="en-US" sz="1400" dirty="0" err="1"/>
              <a:t>Használat</a:t>
            </a:r>
            <a:r>
              <a:rPr lang="en-US" sz="1400" dirty="0"/>
              <a:t>, </a:t>
            </a:r>
            <a:r>
              <a:rPr lang="en-US" sz="1400" dirty="0" err="1"/>
              <a:t>hasznosítás</a:t>
            </a:r>
            <a:r>
              <a:rPr lang="en-US" sz="1400" dirty="0"/>
              <a:t> </a:t>
            </a:r>
            <a:r>
              <a:rPr lang="en-US" sz="1400" dirty="0" err="1"/>
              <a:t>joga</a:t>
            </a:r>
            <a:endParaRPr lang="en-US" sz="2800" dirty="0"/>
          </a:p>
          <a:p>
            <a:pPr lvl="3"/>
            <a:r>
              <a:rPr lang="en-US" sz="1200" dirty="0"/>
              <a:t>A </a:t>
            </a:r>
            <a:r>
              <a:rPr lang="en-US" sz="1200" dirty="0" err="1"/>
              <a:t>tulajdonosnak</a:t>
            </a:r>
            <a:r>
              <a:rPr lang="en-US" sz="1200" dirty="0"/>
              <a:t> a </a:t>
            </a:r>
            <a:r>
              <a:rPr lang="en-US" sz="1200" dirty="0" err="1"/>
              <a:t>dolog</a:t>
            </a:r>
            <a:r>
              <a:rPr lang="en-US" sz="1200" dirty="0"/>
              <a:t> </a:t>
            </a:r>
            <a:r>
              <a:rPr lang="en-US" sz="1200" dirty="0" err="1"/>
              <a:t>használatára</a:t>
            </a:r>
            <a:r>
              <a:rPr lang="en-US" sz="1200" dirty="0"/>
              <a:t> </a:t>
            </a:r>
            <a:r>
              <a:rPr lang="en-US" sz="1200" dirty="0" err="1"/>
              <a:t>az</a:t>
            </a:r>
            <a:r>
              <a:rPr lang="en-US" sz="1200" dirty="0"/>
              <a:t> </a:t>
            </a:r>
            <a:r>
              <a:rPr lang="en-US" sz="1200" dirty="0" err="1"/>
              <a:t>általános</a:t>
            </a:r>
            <a:r>
              <a:rPr lang="en-US" sz="1200" dirty="0"/>
              <a:t> </a:t>
            </a:r>
            <a:r>
              <a:rPr lang="en-US" sz="1200" dirty="0" err="1"/>
              <a:t>magánjogi</a:t>
            </a:r>
            <a:r>
              <a:rPr lang="en-US" sz="1200" dirty="0"/>
              <a:t> </a:t>
            </a:r>
            <a:r>
              <a:rPr lang="en-US" sz="1200" dirty="0" err="1"/>
              <a:t>korlátok</a:t>
            </a:r>
            <a:r>
              <a:rPr lang="en-US" sz="1200" dirty="0"/>
              <a:t> </a:t>
            </a:r>
            <a:r>
              <a:rPr lang="en-US" sz="1200" dirty="0" err="1"/>
              <a:t>figyelembe</a:t>
            </a:r>
            <a:r>
              <a:rPr lang="en-US" sz="1200" dirty="0"/>
              <a:t> </a:t>
            </a:r>
            <a:r>
              <a:rPr lang="en-US" sz="1200" dirty="0" err="1"/>
              <a:t>vételével</a:t>
            </a:r>
            <a:r>
              <a:rPr lang="en-US" sz="1200" dirty="0"/>
              <a:t> van </a:t>
            </a:r>
            <a:r>
              <a:rPr lang="en-US" sz="1200" dirty="0" err="1"/>
              <a:t>lehetősége</a:t>
            </a:r>
            <a:r>
              <a:rPr lang="en-US" sz="1200" dirty="0" smtClean="0"/>
              <a:t>.</a:t>
            </a:r>
            <a:r>
              <a:rPr lang="hu-HU" sz="1200" dirty="0" smtClean="0"/>
              <a:t>*</a:t>
            </a:r>
            <a:endParaRPr lang="en-US" sz="2800" dirty="0"/>
          </a:p>
          <a:p>
            <a:pPr lvl="3"/>
            <a:r>
              <a:rPr lang="en-US" sz="1200" dirty="0"/>
              <a:t>.</a:t>
            </a:r>
            <a:endParaRPr lang="en-US" sz="2800" dirty="0"/>
          </a:p>
          <a:p>
            <a:pPr lvl="2"/>
            <a:r>
              <a:rPr lang="en-US" sz="1400" dirty="0" err="1"/>
              <a:t>Rendelkezési</a:t>
            </a:r>
            <a:r>
              <a:rPr lang="en-US" sz="1400" dirty="0"/>
              <a:t> jog</a:t>
            </a:r>
            <a:endParaRPr lang="en-US" sz="2800" dirty="0"/>
          </a:p>
          <a:p>
            <a:pPr lvl="3"/>
            <a:r>
              <a:rPr lang="en-US" sz="1200" dirty="0"/>
              <a:t>A </a:t>
            </a:r>
            <a:r>
              <a:rPr lang="en-US" sz="1200" dirty="0" err="1"/>
              <a:t>tulajdonjog</a:t>
            </a:r>
            <a:r>
              <a:rPr lang="en-US" sz="1200" dirty="0"/>
              <a:t> </a:t>
            </a:r>
            <a:r>
              <a:rPr lang="en-US" sz="1200" dirty="0" err="1"/>
              <a:t>részjogosítványai</a:t>
            </a:r>
            <a:r>
              <a:rPr lang="en-US" sz="1200" dirty="0"/>
              <a:t> </a:t>
            </a:r>
            <a:r>
              <a:rPr lang="en-US" sz="1200" dirty="0" err="1"/>
              <a:t>nemcsak</a:t>
            </a:r>
            <a:r>
              <a:rPr lang="en-US" sz="1200" dirty="0"/>
              <a:t> </a:t>
            </a:r>
            <a:r>
              <a:rPr lang="en-US" sz="1200" dirty="0" err="1"/>
              <a:t>teljességükben</a:t>
            </a:r>
            <a:r>
              <a:rPr lang="en-US" sz="1200" dirty="0"/>
              <a:t> </a:t>
            </a:r>
            <a:r>
              <a:rPr lang="en-US" sz="1200" dirty="0" err="1"/>
              <a:t>gyakorolhatók</a:t>
            </a:r>
            <a:r>
              <a:rPr lang="en-US" sz="1200" dirty="0"/>
              <a:t>. A </a:t>
            </a:r>
            <a:r>
              <a:rPr lang="en-US" sz="1200" dirty="0" err="1"/>
              <a:t>tulajdonos</a:t>
            </a:r>
            <a:r>
              <a:rPr lang="en-US" sz="1200" dirty="0"/>
              <a:t> </a:t>
            </a:r>
            <a:r>
              <a:rPr lang="en-US" sz="1200" dirty="0" err="1"/>
              <a:t>jogosult</a:t>
            </a:r>
            <a:r>
              <a:rPr lang="en-US" sz="1200" dirty="0"/>
              <a:t> - </a:t>
            </a:r>
            <a:r>
              <a:rPr lang="en-US" sz="1200" dirty="0" err="1"/>
              <a:t>esetleg</a:t>
            </a:r>
            <a:r>
              <a:rPr lang="en-US" sz="1200" dirty="0"/>
              <a:t> </a:t>
            </a:r>
            <a:r>
              <a:rPr lang="en-US" sz="1200" dirty="0" err="1"/>
              <a:t>köteles</a:t>
            </a:r>
            <a:r>
              <a:rPr lang="en-US" sz="1200" dirty="0"/>
              <a:t> - </a:t>
            </a:r>
            <a:r>
              <a:rPr lang="en-US" sz="1200" dirty="0" err="1"/>
              <a:t>egyes</a:t>
            </a:r>
            <a:r>
              <a:rPr lang="en-US" sz="1200" dirty="0"/>
              <a:t> </a:t>
            </a:r>
            <a:r>
              <a:rPr lang="en-US" sz="1200" dirty="0" err="1"/>
              <a:t>részjogosítványok</a:t>
            </a:r>
            <a:r>
              <a:rPr lang="en-US" sz="1200" dirty="0"/>
              <a:t> </a:t>
            </a:r>
            <a:r>
              <a:rPr lang="en-US" sz="1200" dirty="0" err="1"/>
              <a:t>átengedésére</a:t>
            </a:r>
            <a:r>
              <a:rPr lang="en-US" sz="1200" dirty="0"/>
              <a:t>. </a:t>
            </a:r>
            <a:r>
              <a:rPr lang="en-US" sz="1200" dirty="0" err="1"/>
              <a:t>Erre</a:t>
            </a:r>
            <a:r>
              <a:rPr lang="en-US" sz="1200" dirty="0"/>
              <a:t> a </a:t>
            </a:r>
            <a:r>
              <a:rPr lang="en-US" sz="1200" dirty="0" err="1"/>
              <a:t>rendelkezési</a:t>
            </a:r>
            <a:r>
              <a:rPr lang="en-US" sz="1200" dirty="0"/>
              <a:t> jog ad </a:t>
            </a:r>
            <a:r>
              <a:rPr lang="en-US" sz="1200" dirty="0" err="1"/>
              <a:t>lehetőséget</a:t>
            </a:r>
            <a:r>
              <a:rPr lang="en-US" sz="1200" dirty="0"/>
              <a:t>. </a:t>
            </a:r>
            <a:endParaRPr lang="hu-HU" sz="1200" dirty="0" smtClean="0"/>
          </a:p>
          <a:p>
            <a:pPr lvl="3"/>
            <a:endParaRPr lang="hu-HU" sz="1200" dirty="0"/>
          </a:p>
          <a:p>
            <a:pPr lvl="3"/>
            <a:r>
              <a:rPr lang="en-US" sz="1200" dirty="0" err="1" smtClean="0"/>
              <a:t>Fogalma</a:t>
            </a:r>
            <a:r>
              <a:rPr lang="en-US" sz="1200" dirty="0"/>
              <a:t>: A </a:t>
            </a:r>
            <a:r>
              <a:rPr lang="en-US" sz="1200" dirty="0" err="1"/>
              <a:t>rendelkezési</a:t>
            </a:r>
            <a:r>
              <a:rPr lang="en-US" sz="1200" dirty="0"/>
              <a:t> jog </a:t>
            </a:r>
            <a:r>
              <a:rPr lang="en-US" sz="1200" dirty="0" err="1"/>
              <a:t>alapján</a:t>
            </a:r>
            <a:r>
              <a:rPr lang="en-US" sz="1200" dirty="0"/>
              <a:t> a </a:t>
            </a:r>
            <a:r>
              <a:rPr lang="en-US" sz="1200" dirty="0" err="1"/>
              <a:t>tulajdonost</a:t>
            </a:r>
            <a:r>
              <a:rPr lang="en-US" sz="1200" dirty="0"/>
              <a:t> </a:t>
            </a:r>
            <a:r>
              <a:rPr lang="en-US" sz="1200" dirty="0" err="1"/>
              <a:t>megilleti</a:t>
            </a:r>
            <a:r>
              <a:rPr lang="en-US" sz="1200" dirty="0"/>
              <a:t> </a:t>
            </a:r>
            <a:r>
              <a:rPr lang="en-US" sz="1200" dirty="0" err="1"/>
              <a:t>az</a:t>
            </a:r>
            <a:r>
              <a:rPr lang="en-US" sz="1200" dirty="0"/>
              <a:t> a jog, </a:t>
            </a:r>
            <a:r>
              <a:rPr lang="en-US" sz="1200" dirty="0" err="1"/>
              <a:t>hogy</a:t>
            </a:r>
            <a:r>
              <a:rPr lang="en-US" sz="1200" dirty="0"/>
              <a:t> a </a:t>
            </a:r>
            <a:r>
              <a:rPr lang="en-US" sz="1200" dirty="0" err="1"/>
              <a:t>dolog</a:t>
            </a:r>
            <a:r>
              <a:rPr lang="en-US" sz="1200" dirty="0"/>
              <a:t> </a:t>
            </a:r>
            <a:r>
              <a:rPr lang="en-US" sz="1200" dirty="0" err="1"/>
              <a:t>birtokát</a:t>
            </a:r>
            <a:r>
              <a:rPr lang="en-US" sz="1200" dirty="0"/>
              <a:t>, </a:t>
            </a:r>
            <a:r>
              <a:rPr lang="en-US" sz="1200" dirty="0" err="1"/>
              <a:t>használatát</a:t>
            </a:r>
            <a:r>
              <a:rPr lang="en-US" sz="1200" dirty="0"/>
              <a:t> </a:t>
            </a:r>
            <a:r>
              <a:rPr lang="en-US" sz="1200" dirty="0" err="1"/>
              <a:t>vagy</a:t>
            </a:r>
            <a:r>
              <a:rPr lang="hu-HU" sz="1200" dirty="0"/>
              <a:t> </a:t>
            </a:r>
            <a:r>
              <a:rPr lang="hu-HU" sz="1200" dirty="0" smtClean="0"/>
              <a:t/>
            </a:r>
            <a:br>
              <a:rPr lang="hu-HU" sz="1200" dirty="0" smtClean="0"/>
            </a:br>
            <a:r>
              <a:rPr lang="en-US" sz="1200" dirty="0" err="1" smtClean="0"/>
              <a:t>hasznai</a:t>
            </a:r>
            <a:r>
              <a:rPr lang="en-US" sz="1200" dirty="0" smtClean="0"/>
              <a:t> </a:t>
            </a:r>
            <a:r>
              <a:rPr lang="en-US" sz="1200" dirty="0" err="1"/>
              <a:t>szedésének</a:t>
            </a:r>
            <a:r>
              <a:rPr lang="en-US" sz="1200" dirty="0"/>
              <a:t> </a:t>
            </a:r>
            <a:r>
              <a:rPr lang="en-US" sz="1200" dirty="0" err="1"/>
              <a:t>jogát</a:t>
            </a:r>
            <a:r>
              <a:rPr lang="en-US" sz="1200" dirty="0"/>
              <a:t> </a:t>
            </a:r>
            <a:r>
              <a:rPr lang="hu-HU" sz="1200" dirty="0" smtClean="0"/>
              <a:t/>
            </a:r>
            <a:br>
              <a:rPr lang="hu-HU" sz="1200" dirty="0" smtClean="0"/>
            </a:br>
            <a:r>
              <a:rPr lang="hu-HU" sz="1200" dirty="0" smtClean="0"/>
              <a:t>	i) </a:t>
            </a:r>
            <a:r>
              <a:rPr lang="en-US" sz="1200" dirty="0" err="1" smtClean="0"/>
              <a:t>másnak</a:t>
            </a:r>
            <a:r>
              <a:rPr lang="en-US" sz="1200" dirty="0" smtClean="0"/>
              <a:t> </a:t>
            </a:r>
            <a:r>
              <a:rPr lang="en-US" sz="1200" dirty="0" err="1"/>
              <a:t>átengedje</a:t>
            </a:r>
            <a:r>
              <a:rPr lang="en-US" sz="1200" dirty="0"/>
              <a:t>, </a:t>
            </a:r>
            <a:r>
              <a:rPr lang="hu-HU" sz="1200" dirty="0" smtClean="0"/>
              <a:t/>
            </a:r>
            <a:br>
              <a:rPr lang="hu-HU" sz="1200" dirty="0" smtClean="0"/>
            </a:br>
            <a:r>
              <a:rPr lang="hu-HU" sz="1200" dirty="0" smtClean="0"/>
              <a:t>	ii)</a:t>
            </a:r>
            <a:r>
              <a:rPr lang="en-US" sz="1200" dirty="0" smtClean="0"/>
              <a:t> </a:t>
            </a:r>
            <a:r>
              <a:rPr lang="en-US" sz="1200" dirty="0" err="1"/>
              <a:t>biztosítékul</a:t>
            </a:r>
            <a:r>
              <a:rPr lang="en-US" sz="1200" dirty="0"/>
              <a:t> </a:t>
            </a:r>
            <a:r>
              <a:rPr lang="en-US" sz="1200" dirty="0" err="1"/>
              <a:t>adja</a:t>
            </a:r>
            <a:r>
              <a:rPr lang="en-US" sz="1200" dirty="0"/>
              <a:t>, </a:t>
            </a:r>
            <a:r>
              <a:rPr lang="en-US" sz="1200" dirty="0" err="1"/>
              <a:t>vagy</a:t>
            </a:r>
            <a:r>
              <a:rPr lang="en-US" sz="1200" dirty="0"/>
              <a:t> </a:t>
            </a:r>
            <a:r>
              <a:rPr lang="en-US" sz="1200" dirty="0" err="1"/>
              <a:t>más</a:t>
            </a:r>
            <a:r>
              <a:rPr lang="en-US" sz="1200" dirty="0"/>
              <a:t> </a:t>
            </a:r>
            <a:r>
              <a:rPr lang="en-US" sz="1200" dirty="0" err="1"/>
              <a:t>módon</a:t>
            </a:r>
            <a:r>
              <a:rPr lang="en-US" sz="1200" dirty="0"/>
              <a:t> </a:t>
            </a:r>
            <a:r>
              <a:rPr lang="en-US" sz="1200" dirty="0" err="1"/>
              <a:t>megterhelje</a:t>
            </a:r>
            <a:r>
              <a:rPr lang="en-US" sz="1200" dirty="0"/>
              <a:t>, </a:t>
            </a:r>
            <a:r>
              <a:rPr lang="en-US" sz="1200" dirty="0" err="1"/>
              <a:t>továbbá</a:t>
            </a:r>
            <a:r>
              <a:rPr lang="en-US" sz="1200" dirty="0"/>
              <a:t> </a:t>
            </a:r>
            <a:r>
              <a:rPr lang="en-US" sz="1200" dirty="0" err="1"/>
              <a:t>hogy</a:t>
            </a:r>
            <a:r>
              <a:rPr lang="en-US" sz="1200" dirty="0"/>
              <a:t> </a:t>
            </a:r>
            <a:r>
              <a:rPr lang="hu-HU" sz="1200" dirty="0" smtClean="0"/>
              <a:t/>
            </a:r>
            <a:br>
              <a:rPr lang="hu-HU" sz="1200" dirty="0" smtClean="0"/>
            </a:br>
            <a:r>
              <a:rPr lang="hu-HU" sz="1200" dirty="0" smtClean="0"/>
              <a:t>	iii) </a:t>
            </a:r>
            <a:r>
              <a:rPr lang="en-US" sz="1200" dirty="0" smtClean="0"/>
              <a:t>a </a:t>
            </a:r>
            <a:r>
              <a:rPr lang="en-US" sz="1200" dirty="0" err="1"/>
              <a:t>tulajdonjogát</a:t>
            </a:r>
            <a:r>
              <a:rPr lang="en-US" sz="1200" dirty="0"/>
              <a:t> </a:t>
            </a:r>
            <a:r>
              <a:rPr lang="en-US" sz="1200" dirty="0" err="1"/>
              <a:t>másra</a:t>
            </a:r>
            <a:r>
              <a:rPr lang="en-US" sz="1200" dirty="0"/>
              <a:t> </a:t>
            </a:r>
            <a:r>
              <a:rPr lang="en-US" sz="1200" dirty="0" err="1"/>
              <a:t>átruházza</a:t>
            </a:r>
            <a:r>
              <a:rPr lang="en-US" sz="1200" dirty="0"/>
              <a:t> </a:t>
            </a:r>
            <a:r>
              <a:rPr lang="en-US" sz="1200" dirty="0" err="1"/>
              <a:t>vagy</a:t>
            </a:r>
            <a:r>
              <a:rPr lang="en-US" sz="1200" dirty="0"/>
              <a:t> </a:t>
            </a:r>
            <a:endParaRPr lang="hu-HU" sz="1200" dirty="0" smtClean="0"/>
          </a:p>
          <a:p>
            <a:pPr lvl="3"/>
            <a:r>
              <a:rPr lang="hu-HU" sz="1200" dirty="0" smtClean="0"/>
              <a:t>	iv) </a:t>
            </a:r>
            <a:r>
              <a:rPr lang="en-US" sz="1200" dirty="0" err="1" smtClean="0"/>
              <a:t>azzal</a:t>
            </a:r>
            <a:r>
              <a:rPr lang="en-US" sz="1200" dirty="0" smtClean="0"/>
              <a:t> </a:t>
            </a:r>
            <a:r>
              <a:rPr lang="en-US" sz="1200" dirty="0" err="1"/>
              <a:t>felhagyjon</a:t>
            </a:r>
            <a:r>
              <a:rPr lang="en-US" sz="1200" dirty="0"/>
              <a:t>. (</a:t>
            </a:r>
            <a:r>
              <a:rPr lang="en-US" sz="1200" dirty="0" err="1"/>
              <a:t>Azzal</a:t>
            </a:r>
            <a:r>
              <a:rPr lang="en-US" sz="1200" dirty="0"/>
              <a:t> a </a:t>
            </a:r>
            <a:r>
              <a:rPr lang="en-US" sz="1200" dirty="0" err="1"/>
              <a:t>kitétellel</a:t>
            </a:r>
            <a:r>
              <a:rPr lang="en-US" sz="1200" dirty="0"/>
              <a:t>, </a:t>
            </a:r>
            <a:r>
              <a:rPr lang="en-US" sz="1200" dirty="0" err="1"/>
              <a:t>hogy</a:t>
            </a:r>
            <a:r>
              <a:rPr lang="en-US" sz="1200" dirty="0"/>
              <a:t> </a:t>
            </a:r>
            <a:r>
              <a:rPr lang="en-US" sz="1200" dirty="0" err="1"/>
              <a:t>ingatlan</a:t>
            </a:r>
            <a:r>
              <a:rPr lang="en-US" sz="1200" dirty="0"/>
              <a:t> </a:t>
            </a:r>
            <a:r>
              <a:rPr lang="en-US" sz="1200" dirty="0" err="1"/>
              <a:t>tulajdonjogával</a:t>
            </a:r>
            <a:r>
              <a:rPr lang="en-US" sz="1200" dirty="0"/>
              <a:t> </a:t>
            </a:r>
            <a:r>
              <a:rPr lang="en-US" sz="1200" dirty="0" err="1"/>
              <a:t>felhagyni</a:t>
            </a:r>
            <a:r>
              <a:rPr lang="en-US" sz="1200" dirty="0"/>
              <a:t> </a:t>
            </a:r>
            <a:r>
              <a:rPr lang="en-US" sz="1200" dirty="0" err="1"/>
              <a:t>nem</a:t>
            </a:r>
            <a:r>
              <a:rPr lang="en-US" sz="1200" dirty="0"/>
              <a:t> </a:t>
            </a:r>
            <a:r>
              <a:rPr lang="en-US" sz="1200" dirty="0" err="1"/>
              <a:t>lehet</a:t>
            </a:r>
            <a:r>
              <a:rPr lang="en-US" sz="1200" dirty="0"/>
              <a:t>.)</a:t>
            </a:r>
            <a:endParaRPr lang="en-US" sz="2800" dirty="0"/>
          </a:p>
          <a:p>
            <a:pPr lvl="3"/>
            <a:r>
              <a:rPr lang="en-US" sz="1200" dirty="0"/>
              <a:t>A </a:t>
            </a:r>
            <a:r>
              <a:rPr lang="en-US" sz="1200" dirty="0" err="1"/>
              <a:t>rendelkezési</a:t>
            </a:r>
            <a:r>
              <a:rPr lang="en-US" sz="1200" dirty="0"/>
              <a:t> jog </a:t>
            </a:r>
            <a:r>
              <a:rPr lang="en-US" sz="1200" dirty="0" err="1"/>
              <a:t>súlyos</a:t>
            </a:r>
            <a:r>
              <a:rPr lang="en-US" sz="1200" dirty="0"/>
              <a:t> </a:t>
            </a:r>
            <a:r>
              <a:rPr lang="en-US" sz="1200" dirty="0" err="1"/>
              <a:t>korlátja</a:t>
            </a:r>
            <a:r>
              <a:rPr lang="en-US" sz="1200" dirty="0"/>
              <a:t> </a:t>
            </a:r>
            <a:r>
              <a:rPr lang="en-US" sz="1200" dirty="0" err="1"/>
              <a:t>az</a:t>
            </a:r>
            <a:r>
              <a:rPr lang="en-US" sz="1200" dirty="0"/>
              <a:t> </a:t>
            </a:r>
            <a:r>
              <a:rPr lang="en-US" sz="1200" dirty="0" err="1"/>
              <a:t>elidegenítési</a:t>
            </a:r>
            <a:r>
              <a:rPr lang="en-US" sz="1200" dirty="0"/>
              <a:t> </a:t>
            </a:r>
            <a:r>
              <a:rPr lang="en-US" sz="1200" dirty="0" err="1"/>
              <a:t>és</a:t>
            </a:r>
            <a:r>
              <a:rPr lang="en-US" sz="1200" dirty="0"/>
              <a:t> </a:t>
            </a:r>
            <a:r>
              <a:rPr lang="en-US" sz="1200" dirty="0" err="1"/>
              <a:t>terhelési</a:t>
            </a:r>
            <a:r>
              <a:rPr lang="en-US" sz="1200" dirty="0"/>
              <a:t> </a:t>
            </a:r>
            <a:r>
              <a:rPr lang="en-US" sz="1200" dirty="0" err="1"/>
              <a:t>tilalom</a:t>
            </a:r>
            <a:r>
              <a:rPr lang="en-US" sz="1200" dirty="0"/>
              <a:t>, </a:t>
            </a:r>
            <a:r>
              <a:rPr lang="en-US" sz="1200" dirty="0" err="1"/>
              <a:t>amely</a:t>
            </a:r>
            <a:r>
              <a:rPr lang="en-US" sz="1200" dirty="0"/>
              <a:t> </a:t>
            </a:r>
            <a:r>
              <a:rPr lang="en-US" sz="1200" dirty="0" err="1"/>
              <a:t>következhet</a:t>
            </a:r>
            <a:r>
              <a:rPr lang="en-US" sz="1200" dirty="0"/>
              <a:t> : 1.jogszabályból,  2. </a:t>
            </a:r>
            <a:r>
              <a:rPr lang="en-US" sz="1200" dirty="0" err="1"/>
              <a:t>bírósági</a:t>
            </a:r>
            <a:r>
              <a:rPr lang="en-US" sz="1200" dirty="0"/>
              <a:t> </a:t>
            </a:r>
            <a:r>
              <a:rPr lang="en-US" sz="1200" dirty="0" err="1"/>
              <a:t>határozatból</a:t>
            </a:r>
            <a:r>
              <a:rPr lang="en-US" sz="1200" dirty="0"/>
              <a:t>,  3. </a:t>
            </a:r>
            <a:r>
              <a:rPr lang="en-US" sz="1200" dirty="0" err="1"/>
              <a:t>valamint</a:t>
            </a:r>
            <a:r>
              <a:rPr lang="en-US" sz="1200" dirty="0"/>
              <a:t> a </a:t>
            </a:r>
            <a:r>
              <a:rPr lang="en-US" sz="1200" dirty="0" err="1"/>
              <a:t>tulajdonos</a:t>
            </a:r>
            <a:r>
              <a:rPr lang="en-US" sz="1200" dirty="0"/>
              <a:t> </a:t>
            </a:r>
            <a:r>
              <a:rPr lang="en-US" sz="1200" dirty="0" err="1"/>
              <a:t>akaratából</a:t>
            </a:r>
            <a:r>
              <a:rPr lang="en-US" sz="1200" dirty="0"/>
              <a:t> </a:t>
            </a:r>
            <a:r>
              <a:rPr lang="en-US" sz="1200" dirty="0" err="1"/>
              <a:t>szerződéssel</a:t>
            </a:r>
            <a:r>
              <a:rPr lang="en-US" sz="1200" dirty="0"/>
              <a:t> is.</a:t>
            </a:r>
            <a:endParaRPr lang="en-US" sz="2800" dirty="0"/>
          </a:p>
          <a:p>
            <a:pPr lvl="2"/>
            <a:endParaRPr lang="en-US" dirty="0"/>
          </a:p>
        </p:txBody>
      </p:sp>
    </p:spTree>
    <p:extLst>
      <p:ext uri="{BB962C8B-B14F-4D97-AF65-F5344CB8AC3E}">
        <p14:creationId xmlns:p14="http://schemas.microsoft.com/office/powerpoint/2010/main" val="2903767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p:cNvPicPr>
            <a:picLocks noChangeAspect="1"/>
          </p:cNvPicPr>
          <p:nvPr/>
        </p:nvPicPr>
        <p:blipFill rotWithShape="1">
          <a:blip r:embed="rId2"/>
          <a:srcRect l="1979" t="7035" r="2061" b="13821"/>
          <a:stretch/>
        </p:blipFill>
        <p:spPr>
          <a:xfrm>
            <a:off x="-125" y="339502"/>
            <a:ext cx="9144125" cy="4746176"/>
          </a:xfrm>
          <a:prstGeom prst="rect">
            <a:avLst/>
          </a:prstGeom>
        </p:spPr>
      </p:pic>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Tree>
    <p:extLst>
      <p:ext uri="{BB962C8B-B14F-4D97-AF65-F5344CB8AC3E}">
        <p14:creationId xmlns:p14="http://schemas.microsoft.com/office/powerpoint/2010/main" val="38752956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19860" y="699542"/>
            <a:ext cx="8928992" cy="2339102"/>
          </a:xfrm>
          <a:prstGeom prst="rect">
            <a:avLst/>
          </a:prstGeom>
        </p:spPr>
        <p:txBody>
          <a:bodyPr wrap="square">
            <a:spAutoFit/>
          </a:bodyPr>
          <a:lstStyle/>
          <a:p>
            <a:pPr lvl="1"/>
            <a:r>
              <a:rPr lang="en-US" dirty="0" err="1">
                <a:solidFill>
                  <a:schemeClr val="accent1"/>
                </a:solidFill>
              </a:rPr>
              <a:t>Tulajdonjoghoz</a:t>
            </a:r>
            <a:r>
              <a:rPr lang="en-US" dirty="0">
                <a:solidFill>
                  <a:schemeClr val="accent1"/>
                </a:solidFill>
              </a:rPr>
              <a:t> </a:t>
            </a:r>
            <a:r>
              <a:rPr lang="en-US" dirty="0" err="1">
                <a:solidFill>
                  <a:schemeClr val="accent1"/>
                </a:solidFill>
              </a:rPr>
              <a:t>kapcsolódó</a:t>
            </a:r>
            <a:r>
              <a:rPr lang="en-US" dirty="0">
                <a:solidFill>
                  <a:schemeClr val="accent1"/>
                </a:solidFill>
              </a:rPr>
              <a:t> </a:t>
            </a:r>
            <a:r>
              <a:rPr lang="en-US" dirty="0" err="1" smtClean="0">
                <a:solidFill>
                  <a:schemeClr val="accent1"/>
                </a:solidFill>
              </a:rPr>
              <a:t>kötelezettségek</a:t>
            </a:r>
            <a:r>
              <a:rPr lang="hu-HU" dirty="0" smtClean="0">
                <a:solidFill>
                  <a:schemeClr val="accent1"/>
                </a:solidFill>
              </a:rPr>
              <a:t>:</a:t>
            </a:r>
          </a:p>
          <a:p>
            <a:pPr lvl="1"/>
            <a:endParaRPr lang="en-US" sz="3200" dirty="0">
              <a:solidFill>
                <a:schemeClr val="accent1"/>
              </a:solidFill>
            </a:endParaRPr>
          </a:p>
          <a:p>
            <a:pPr lvl="2"/>
            <a:r>
              <a:rPr lang="en-US" sz="1600" dirty="0"/>
              <a:t>a </a:t>
            </a:r>
            <a:r>
              <a:rPr lang="en-US" sz="1600" dirty="0" err="1"/>
              <a:t>tulajdonos</a:t>
            </a:r>
            <a:r>
              <a:rPr lang="en-US" sz="1600" dirty="0"/>
              <a:t> </a:t>
            </a:r>
            <a:r>
              <a:rPr lang="en-US" sz="1600" dirty="0" err="1"/>
              <a:t>köteles</a:t>
            </a:r>
            <a:r>
              <a:rPr lang="en-US" sz="1600" dirty="0"/>
              <a:t> </a:t>
            </a:r>
            <a:r>
              <a:rPr lang="en-US" sz="1600" dirty="0" err="1"/>
              <a:t>viselni</a:t>
            </a:r>
            <a:r>
              <a:rPr lang="en-US" sz="1600" dirty="0"/>
              <a:t> a </a:t>
            </a:r>
            <a:r>
              <a:rPr lang="en-US" sz="1600" dirty="0" err="1"/>
              <a:t>dologgal</a:t>
            </a:r>
            <a:r>
              <a:rPr lang="en-US" sz="1600" dirty="0"/>
              <a:t> </a:t>
            </a:r>
            <a:r>
              <a:rPr lang="en-US" sz="1600" dirty="0" err="1"/>
              <a:t>járó</a:t>
            </a:r>
            <a:r>
              <a:rPr lang="en-US" sz="1600" dirty="0"/>
              <a:t> </a:t>
            </a:r>
            <a:r>
              <a:rPr lang="en-US" sz="1600" dirty="0" err="1"/>
              <a:t>terheket</a:t>
            </a:r>
            <a:r>
              <a:rPr lang="en-US" sz="1600" dirty="0"/>
              <a:t> </a:t>
            </a:r>
            <a:r>
              <a:rPr lang="en-US" sz="1600" dirty="0" err="1"/>
              <a:t>és</a:t>
            </a:r>
            <a:r>
              <a:rPr lang="en-US" sz="1600" dirty="0"/>
              <a:t> </a:t>
            </a:r>
            <a:r>
              <a:rPr lang="hu-HU" sz="1600" dirty="0" smtClean="0"/>
              <a:t/>
            </a:r>
            <a:br>
              <a:rPr lang="hu-HU" sz="1600" dirty="0" smtClean="0"/>
            </a:br>
            <a:r>
              <a:rPr lang="en-US" sz="1600" dirty="0" smtClean="0"/>
              <a:t>a </a:t>
            </a:r>
            <a:r>
              <a:rPr lang="en-US" sz="1600" dirty="0" err="1"/>
              <a:t>dologban</a:t>
            </a:r>
            <a:r>
              <a:rPr lang="en-US" sz="1600" dirty="0"/>
              <a:t> </a:t>
            </a:r>
            <a:r>
              <a:rPr lang="en-US" sz="1600" dirty="0" err="1"/>
              <a:t>beállott</a:t>
            </a:r>
            <a:r>
              <a:rPr lang="en-US" sz="1600" dirty="0"/>
              <a:t> </a:t>
            </a:r>
            <a:r>
              <a:rPr lang="en-US" sz="1600" dirty="0" err="1"/>
              <a:t>azt</a:t>
            </a:r>
            <a:r>
              <a:rPr lang="en-US" sz="1600" dirty="0"/>
              <a:t> a </a:t>
            </a:r>
            <a:r>
              <a:rPr lang="en-US" sz="1600" dirty="0" err="1"/>
              <a:t>kárt</a:t>
            </a:r>
            <a:r>
              <a:rPr lang="en-US" sz="1600" dirty="0"/>
              <a:t>, </a:t>
            </a:r>
            <a:r>
              <a:rPr lang="en-US" sz="1600" dirty="0" err="1"/>
              <a:t>amelynek</a:t>
            </a:r>
            <a:r>
              <a:rPr lang="en-US" sz="1600" dirty="0"/>
              <a:t> </a:t>
            </a:r>
            <a:r>
              <a:rPr lang="en-US" sz="1600" dirty="0" err="1"/>
              <a:t>megtérítésére</a:t>
            </a:r>
            <a:r>
              <a:rPr lang="en-US" sz="1600" dirty="0"/>
              <a:t> </a:t>
            </a:r>
            <a:r>
              <a:rPr lang="en-US" sz="1600" dirty="0" err="1"/>
              <a:t>senkit</a:t>
            </a:r>
            <a:r>
              <a:rPr lang="en-US" sz="1600" dirty="0"/>
              <a:t> </a:t>
            </a:r>
            <a:r>
              <a:rPr lang="en-US" sz="1600" dirty="0" err="1"/>
              <a:t>sem</a:t>
            </a:r>
            <a:r>
              <a:rPr lang="en-US" sz="1600" dirty="0"/>
              <a:t> </a:t>
            </a:r>
            <a:r>
              <a:rPr lang="en-US" sz="1600" dirty="0" err="1"/>
              <a:t>lehet</a:t>
            </a:r>
            <a:r>
              <a:rPr lang="en-US" sz="1600" dirty="0"/>
              <a:t> </a:t>
            </a:r>
            <a:r>
              <a:rPr lang="en-US" sz="1600" dirty="0" err="1"/>
              <a:t>kötelezni</a:t>
            </a:r>
            <a:r>
              <a:rPr lang="en-US" sz="1600" dirty="0"/>
              <a:t> </a:t>
            </a:r>
            <a:r>
              <a:rPr lang="hu-HU" sz="1600" dirty="0" smtClean="0"/>
              <a:t/>
            </a:r>
            <a:br>
              <a:rPr lang="hu-HU" sz="1600" dirty="0" smtClean="0"/>
            </a:br>
            <a:r>
              <a:rPr lang="en-US" sz="1600" dirty="0" smtClean="0"/>
              <a:t>(</a:t>
            </a:r>
            <a:r>
              <a:rPr lang="en-US" sz="1600" dirty="0" err="1"/>
              <a:t>kárveszélyviselés</a:t>
            </a:r>
            <a:r>
              <a:rPr lang="en-US" sz="1600" dirty="0" smtClean="0"/>
              <a:t>)</a:t>
            </a:r>
            <a:endParaRPr lang="hu-HU" sz="1600" dirty="0" smtClean="0"/>
          </a:p>
          <a:p>
            <a:pPr lvl="2"/>
            <a:endParaRPr lang="hu-HU" sz="1600" dirty="0"/>
          </a:p>
          <a:p>
            <a:pPr lvl="2"/>
            <a:endParaRPr lang="en-US" sz="3200" dirty="0"/>
          </a:p>
        </p:txBody>
      </p:sp>
    </p:spTree>
    <p:extLst>
      <p:ext uri="{BB962C8B-B14F-4D97-AF65-F5344CB8AC3E}">
        <p14:creationId xmlns:p14="http://schemas.microsoft.com/office/powerpoint/2010/main" val="19984002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4212" y="555526"/>
            <a:ext cx="8690667" cy="1846659"/>
          </a:xfrm>
          <a:prstGeom prst="rect">
            <a:avLst/>
          </a:prstGeom>
        </p:spPr>
        <p:txBody>
          <a:bodyPr wrap="square">
            <a:spAutoFit/>
          </a:bodyPr>
          <a:lstStyle/>
          <a:p>
            <a:pPr lvl="1"/>
            <a:r>
              <a:rPr lang="en-US" dirty="0" err="1">
                <a:solidFill>
                  <a:schemeClr val="accent1"/>
                </a:solidFill>
              </a:rPr>
              <a:t>Tulajdonvédelem</a:t>
            </a:r>
            <a:r>
              <a:rPr lang="en-US" dirty="0">
                <a:solidFill>
                  <a:schemeClr val="accent1"/>
                </a:solidFill>
              </a:rPr>
              <a:t>:</a:t>
            </a:r>
            <a:endParaRPr lang="hu-HU" dirty="0">
              <a:solidFill>
                <a:schemeClr val="accent1"/>
              </a:solidFill>
            </a:endParaRPr>
          </a:p>
          <a:p>
            <a:pPr lvl="1"/>
            <a:endParaRPr lang="en-US" sz="3200" dirty="0"/>
          </a:p>
          <a:p>
            <a:pPr lvl="2"/>
            <a:r>
              <a:rPr lang="en-US" sz="1600" dirty="0" smtClean="0"/>
              <a:t>a </a:t>
            </a:r>
            <a:r>
              <a:rPr lang="en-US" sz="1600" dirty="0" err="1"/>
              <a:t>tulajdonos</a:t>
            </a:r>
            <a:r>
              <a:rPr lang="en-US" sz="1600" dirty="0"/>
              <a:t> </a:t>
            </a:r>
            <a:r>
              <a:rPr lang="en-US" sz="1600" dirty="0" err="1"/>
              <a:t>követelheti</a:t>
            </a:r>
            <a:r>
              <a:rPr lang="en-US" sz="1600" dirty="0"/>
              <a:t> </a:t>
            </a:r>
            <a:r>
              <a:rPr lang="hu-HU" sz="1600" dirty="0" smtClean="0"/>
              <a:t>:</a:t>
            </a:r>
          </a:p>
          <a:p>
            <a:pPr lvl="2"/>
            <a:endParaRPr lang="hu-HU" sz="1600" dirty="0"/>
          </a:p>
          <a:p>
            <a:pPr marL="1200150" lvl="2" indent="-285750">
              <a:buFontTx/>
              <a:buChar char="-"/>
            </a:pPr>
            <a:r>
              <a:rPr lang="en-US" sz="1600" dirty="0" smtClean="0"/>
              <a:t>a </a:t>
            </a:r>
            <a:r>
              <a:rPr lang="en-US" sz="1600" dirty="0" err="1"/>
              <a:t>jogellenes</a:t>
            </a:r>
            <a:r>
              <a:rPr lang="en-US" sz="1600" dirty="0"/>
              <a:t> </a:t>
            </a:r>
            <a:r>
              <a:rPr lang="en-US" sz="1600" dirty="0" err="1"/>
              <a:t>beavatkozás</a:t>
            </a:r>
            <a:r>
              <a:rPr lang="en-US" sz="1600" dirty="0"/>
              <a:t> </a:t>
            </a:r>
            <a:r>
              <a:rPr lang="en-US" sz="1600" dirty="0" err="1"/>
              <a:t>vagy</a:t>
            </a:r>
            <a:r>
              <a:rPr lang="en-US" sz="1600" dirty="0"/>
              <a:t> </a:t>
            </a:r>
            <a:r>
              <a:rPr lang="en-US" sz="1600" dirty="0" err="1"/>
              <a:t>behatás</a:t>
            </a:r>
            <a:r>
              <a:rPr lang="en-US" sz="1600" dirty="0"/>
              <a:t> </a:t>
            </a:r>
            <a:r>
              <a:rPr lang="en-US" sz="1600" dirty="0" err="1"/>
              <a:t>megszüntetését</a:t>
            </a:r>
            <a:r>
              <a:rPr lang="en-US" sz="1600" dirty="0"/>
              <a:t> </a:t>
            </a:r>
            <a:endParaRPr lang="hu-HU" sz="1600" dirty="0" smtClean="0"/>
          </a:p>
          <a:p>
            <a:pPr marL="1200150" lvl="2" indent="-285750">
              <a:buFontTx/>
              <a:buChar char="-"/>
            </a:pPr>
            <a:r>
              <a:rPr lang="en-US" sz="1600" dirty="0" err="1" smtClean="0"/>
              <a:t>és</a:t>
            </a:r>
            <a:r>
              <a:rPr lang="en-US" sz="1600" dirty="0" smtClean="0"/>
              <a:t> </a:t>
            </a:r>
            <a:r>
              <a:rPr lang="en-US" sz="1600" dirty="0"/>
              <a:t>a </a:t>
            </a:r>
            <a:r>
              <a:rPr lang="en-US" sz="1600" dirty="0" err="1"/>
              <a:t>jogalap</a:t>
            </a:r>
            <a:r>
              <a:rPr lang="en-US" sz="1600" dirty="0"/>
              <a:t> </a:t>
            </a:r>
            <a:r>
              <a:rPr lang="en-US" sz="1600" dirty="0" err="1"/>
              <a:t>nélküli</a:t>
            </a:r>
            <a:r>
              <a:rPr lang="en-US" sz="1600" dirty="0"/>
              <a:t> </a:t>
            </a:r>
            <a:r>
              <a:rPr lang="en-US" sz="1600" dirty="0" err="1"/>
              <a:t>birtokostól</a:t>
            </a:r>
            <a:r>
              <a:rPr lang="en-US" sz="1600" dirty="0"/>
              <a:t> a </a:t>
            </a:r>
            <a:r>
              <a:rPr lang="en-US" sz="1600" dirty="0" err="1"/>
              <a:t>dolog</a:t>
            </a:r>
            <a:r>
              <a:rPr lang="en-US" sz="1600" dirty="0"/>
              <a:t> </a:t>
            </a:r>
            <a:r>
              <a:rPr lang="en-US" sz="1600" dirty="0" err="1"/>
              <a:t>kiadását</a:t>
            </a:r>
            <a:r>
              <a:rPr lang="en-US" sz="1600" dirty="0"/>
              <a:t>.</a:t>
            </a:r>
            <a:endParaRPr lang="hu-HU" sz="3200" dirty="0"/>
          </a:p>
        </p:txBody>
      </p:sp>
    </p:spTree>
    <p:extLst>
      <p:ext uri="{BB962C8B-B14F-4D97-AF65-F5344CB8AC3E}">
        <p14:creationId xmlns:p14="http://schemas.microsoft.com/office/powerpoint/2010/main" val="19682904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599384" y="1851670"/>
            <a:ext cx="5544616" cy="1428750"/>
          </a:xfrm>
        </p:spPr>
        <p:txBody>
          <a:bodyPr>
            <a:noAutofit/>
          </a:bodyPr>
          <a:lstStyle/>
          <a:p>
            <a:r>
              <a:rPr lang="en-US" sz="2400" dirty="0" err="1">
                <a:solidFill>
                  <a:schemeClr val="accent1"/>
                </a:solidFill>
              </a:rPr>
              <a:t>Birtok</a:t>
            </a:r>
            <a:r>
              <a:rPr lang="en-US" sz="2400" dirty="0" smtClean="0">
                <a:solidFill>
                  <a:schemeClr val="accent1"/>
                </a:solidFill>
              </a:rPr>
              <a:t>:</a:t>
            </a:r>
            <a:r>
              <a:rPr lang="hu-HU" sz="2400" dirty="0" smtClean="0">
                <a:solidFill>
                  <a:schemeClr val="accent1"/>
                </a:solidFill>
              </a:rPr>
              <a:t/>
            </a:r>
            <a:br>
              <a:rPr lang="hu-HU" sz="2400" dirty="0" smtClean="0">
                <a:solidFill>
                  <a:schemeClr val="accent1"/>
                </a:solidFill>
              </a:rPr>
            </a:br>
            <a:r>
              <a:rPr lang="en-US" sz="2400" dirty="0" err="1"/>
              <a:t>tényleges</a:t>
            </a:r>
            <a:r>
              <a:rPr lang="en-US" sz="2400" dirty="0"/>
              <a:t> </a:t>
            </a:r>
            <a:r>
              <a:rPr lang="en-US" sz="2400" dirty="0" err="1"/>
              <a:t>állapot</a:t>
            </a:r>
            <a:r>
              <a:rPr lang="en-US" sz="2400" dirty="0"/>
              <a:t> </a:t>
            </a:r>
            <a:r>
              <a:rPr lang="en-US" sz="2400" dirty="0" err="1"/>
              <a:t>és</a:t>
            </a:r>
            <a:r>
              <a:rPr lang="en-US" sz="2400" dirty="0"/>
              <a:t> </a:t>
            </a:r>
            <a:r>
              <a:rPr lang="en-US" sz="2400" dirty="0" err="1"/>
              <a:t>alanyi</a:t>
            </a:r>
            <a:r>
              <a:rPr lang="en-US" sz="2400" dirty="0"/>
              <a:t> jog </a:t>
            </a:r>
            <a:r>
              <a:rPr lang="en-US" sz="2400" dirty="0" err="1" smtClean="0"/>
              <a:t>védett</a:t>
            </a:r>
            <a:r>
              <a:rPr lang="hu-HU" sz="2400" dirty="0" smtClean="0"/>
              <a:t/>
            </a:r>
            <a:br>
              <a:rPr lang="hu-HU" sz="2400" dirty="0" smtClean="0"/>
            </a:br>
            <a:r>
              <a:rPr lang="en-US" sz="2400" dirty="0" smtClean="0"/>
              <a:t> </a:t>
            </a:r>
            <a:r>
              <a:rPr lang="en-US" sz="2400" dirty="0" err="1"/>
              <a:t>jogi</a:t>
            </a:r>
            <a:r>
              <a:rPr lang="en-US" sz="2400" dirty="0"/>
              <a:t> </a:t>
            </a:r>
            <a:r>
              <a:rPr lang="en-US" sz="2400" dirty="0" err="1"/>
              <a:t>állapot</a:t>
            </a:r>
            <a:r>
              <a:rPr lang="en-US" sz="2400" dirty="0"/>
              <a:t>/</a:t>
            </a:r>
            <a:r>
              <a:rPr lang="en-US" sz="2400" dirty="0" err="1"/>
              <a:t>pozíció</a:t>
            </a:r>
            <a:r>
              <a:rPr lang="en-US" sz="2400" dirty="0"/>
              <a:t> (</a:t>
            </a:r>
            <a:r>
              <a:rPr lang="en-US" sz="2400" dirty="0" err="1"/>
              <a:t>nem</a:t>
            </a:r>
            <a:r>
              <a:rPr lang="en-US" sz="2400" dirty="0"/>
              <a:t> </a:t>
            </a:r>
            <a:r>
              <a:rPr lang="en-US" sz="2400" dirty="0" err="1"/>
              <a:t>egyenlő</a:t>
            </a:r>
            <a:r>
              <a:rPr lang="en-US" sz="2400" dirty="0"/>
              <a:t> a </a:t>
            </a:r>
            <a:r>
              <a:rPr lang="hu-HU" sz="2400" dirty="0"/>
              <a:t/>
            </a:r>
            <a:br>
              <a:rPr lang="hu-HU" sz="2400" dirty="0"/>
            </a:br>
            <a:r>
              <a:rPr lang="en-US" sz="2400" dirty="0" err="1"/>
              <a:t>dolog</a:t>
            </a:r>
            <a:r>
              <a:rPr lang="en-US" sz="2400" dirty="0"/>
              <a:t> </a:t>
            </a:r>
            <a:r>
              <a:rPr lang="en-US" sz="2400" dirty="0" err="1"/>
              <a:t>feletti</a:t>
            </a:r>
            <a:r>
              <a:rPr lang="en-US" sz="2400" dirty="0"/>
              <a:t> </a:t>
            </a:r>
            <a:r>
              <a:rPr lang="en-US" sz="2400" dirty="0" err="1"/>
              <a:t>fizikai</a:t>
            </a:r>
            <a:r>
              <a:rPr lang="en-US" sz="2400" dirty="0"/>
              <a:t> </a:t>
            </a:r>
            <a:r>
              <a:rPr lang="en-US" sz="2400" dirty="0" err="1"/>
              <a:t>hatalommal</a:t>
            </a:r>
            <a:r>
              <a:rPr lang="en-US" sz="2400" dirty="0"/>
              <a:t>)  :</a:t>
            </a:r>
            <a:r>
              <a:rPr lang="en-US" sz="4800" dirty="0"/>
              <a:t/>
            </a:r>
            <a:br>
              <a:rPr lang="en-US" sz="4800" dirty="0"/>
            </a:br>
            <a:r>
              <a:rPr lang="en-US" sz="2400" dirty="0" smtClean="0">
                <a:solidFill>
                  <a:schemeClr val="accent1"/>
                </a:solidFill>
              </a:rPr>
              <a:t> </a:t>
            </a:r>
            <a:endParaRPr lang="hu-HU" sz="2400" dirty="0">
              <a:solidFill>
                <a:schemeClr val="accent1"/>
              </a:solidFill>
            </a:endParaRPr>
          </a:p>
        </p:txBody>
      </p:sp>
    </p:spTree>
    <p:extLst>
      <p:ext uri="{BB962C8B-B14F-4D97-AF65-F5344CB8AC3E}">
        <p14:creationId xmlns:p14="http://schemas.microsoft.com/office/powerpoint/2010/main" val="1171713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zövegdoboz 5"/>
          <p:cNvSpPr txBox="1"/>
          <p:nvPr/>
        </p:nvSpPr>
        <p:spPr>
          <a:xfrm>
            <a:off x="395536" y="915566"/>
            <a:ext cx="5832648" cy="1754326"/>
          </a:xfrm>
          <a:prstGeom prst="rect">
            <a:avLst/>
          </a:prstGeom>
          <a:noFill/>
        </p:spPr>
        <p:txBody>
          <a:bodyPr wrap="square" rtlCol="0">
            <a:spAutoFit/>
          </a:bodyPr>
          <a:lstStyle/>
          <a:p>
            <a:r>
              <a:rPr lang="hu-HU" dirty="0" smtClean="0"/>
              <a:t>Tanári magyarázat:</a:t>
            </a:r>
          </a:p>
          <a:p>
            <a:endParaRPr lang="hu-HU" dirty="0"/>
          </a:p>
          <a:p>
            <a:r>
              <a:rPr lang="hu-HU" dirty="0" smtClean="0"/>
              <a:t>Miután megnézte a következő dián található animációt, olvassa el a tankönyv dologi joggal foglalkozó fejezetét (51-69), majd ismételje át a tanultakat a tananyag hangsúlyos részeit összefoglaló vázlatok segítségével!</a:t>
            </a:r>
            <a:endParaRPr lang="hu-HU" dirty="0"/>
          </a:p>
        </p:txBody>
      </p:sp>
    </p:spTree>
    <p:extLst>
      <p:ext uri="{BB962C8B-B14F-4D97-AF65-F5344CB8AC3E}">
        <p14:creationId xmlns:p14="http://schemas.microsoft.com/office/powerpoint/2010/main" val="3763628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9" name="Téglalap 8"/>
          <p:cNvSpPr/>
          <p:nvPr/>
        </p:nvSpPr>
        <p:spPr>
          <a:xfrm>
            <a:off x="-1404664" y="627534"/>
            <a:ext cx="9865096" cy="2708434"/>
          </a:xfrm>
          <a:prstGeom prst="rect">
            <a:avLst/>
          </a:prstGeom>
        </p:spPr>
        <p:txBody>
          <a:bodyPr wrap="square">
            <a:spAutoFit/>
          </a:bodyPr>
          <a:lstStyle/>
          <a:p>
            <a:pPr lvl="5"/>
            <a:r>
              <a:rPr lang="en-US" dirty="0" err="1"/>
              <a:t>Birtok</a:t>
            </a:r>
            <a:r>
              <a:rPr lang="en-US" dirty="0"/>
              <a:t> </a:t>
            </a:r>
            <a:r>
              <a:rPr lang="en-US" dirty="0" err="1"/>
              <a:t>intézményével</a:t>
            </a:r>
            <a:r>
              <a:rPr lang="en-US" dirty="0"/>
              <a:t> </a:t>
            </a:r>
            <a:r>
              <a:rPr lang="en-US" dirty="0" err="1"/>
              <a:t>kapcsolatban</a:t>
            </a:r>
            <a:r>
              <a:rPr lang="en-US" dirty="0"/>
              <a:t> </a:t>
            </a:r>
            <a:r>
              <a:rPr lang="en-US" dirty="0" err="1"/>
              <a:t>tisztázandó</a:t>
            </a:r>
            <a:r>
              <a:rPr lang="en-US" dirty="0"/>
              <a:t> </a:t>
            </a:r>
            <a:r>
              <a:rPr lang="en-US" dirty="0" err="1" smtClean="0"/>
              <a:t>kérdések</a:t>
            </a:r>
            <a:endParaRPr lang="hu-HU" dirty="0" smtClean="0"/>
          </a:p>
          <a:p>
            <a:pPr lvl="5"/>
            <a:endParaRPr lang="hu-HU" sz="4000" dirty="0"/>
          </a:p>
          <a:p>
            <a:pPr lvl="5"/>
            <a:endParaRPr lang="en-US" sz="4000" dirty="0"/>
          </a:p>
          <a:p>
            <a:pPr marL="3028950" lvl="6" indent="-285750">
              <a:buFont typeface="Arial" panose="020B0604020202020204" pitchFamily="34" charset="0"/>
              <a:buChar char="•"/>
            </a:pPr>
            <a:r>
              <a:rPr lang="en-US" dirty="0"/>
              <a:t>Ki </a:t>
            </a:r>
            <a:r>
              <a:rPr lang="en-US" dirty="0" err="1"/>
              <a:t>birtokolhat</a:t>
            </a:r>
            <a:r>
              <a:rPr lang="en-US" dirty="0"/>
              <a:t>?</a:t>
            </a:r>
            <a:endParaRPr lang="en-US" sz="4000" dirty="0"/>
          </a:p>
          <a:p>
            <a:pPr marL="3028950" lvl="6" indent="-285750">
              <a:buFont typeface="Arial" panose="020B0604020202020204" pitchFamily="34" charset="0"/>
              <a:buChar char="•"/>
            </a:pPr>
            <a:r>
              <a:rPr lang="en-US" dirty="0" err="1"/>
              <a:t>Átruházható</a:t>
            </a:r>
            <a:r>
              <a:rPr lang="en-US" dirty="0"/>
              <a:t>?</a:t>
            </a:r>
            <a:endParaRPr lang="en-US" sz="4000" dirty="0"/>
          </a:p>
          <a:p>
            <a:pPr marL="3028950" lvl="6" indent="-285750">
              <a:buFont typeface="Arial" panose="020B0604020202020204" pitchFamily="34" charset="0"/>
              <a:buChar char="•"/>
            </a:pPr>
            <a:r>
              <a:rPr lang="en-US" dirty="0" err="1"/>
              <a:t>Lehetséges</a:t>
            </a:r>
            <a:r>
              <a:rPr lang="en-US" dirty="0"/>
              <a:t> </a:t>
            </a:r>
            <a:r>
              <a:rPr lang="en-US" dirty="0" err="1"/>
              <a:t>jogutódlás</a:t>
            </a:r>
            <a:r>
              <a:rPr lang="en-US" dirty="0"/>
              <a:t>?</a:t>
            </a:r>
            <a:endParaRPr lang="en-US" sz="4000" dirty="0"/>
          </a:p>
          <a:p>
            <a:pPr marL="3028950" lvl="6" indent="-285750">
              <a:buFont typeface="Arial" panose="020B0604020202020204" pitchFamily="34" charset="0"/>
              <a:buChar char="•"/>
            </a:pPr>
            <a:r>
              <a:rPr lang="en-US" dirty="0" err="1"/>
              <a:t>Megszerzése-elvesztése</a:t>
            </a:r>
            <a:r>
              <a:rPr lang="en-US" dirty="0"/>
              <a:t> </a:t>
            </a:r>
            <a:r>
              <a:rPr lang="en-US" dirty="0" err="1"/>
              <a:t>történhet</a:t>
            </a:r>
            <a:r>
              <a:rPr lang="en-US" dirty="0"/>
              <a:t> </a:t>
            </a:r>
            <a:r>
              <a:rPr lang="en-US" dirty="0" err="1"/>
              <a:t>képviselet</a:t>
            </a:r>
            <a:r>
              <a:rPr lang="en-US" dirty="0"/>
              <a:t> </a:t>
            </a:r>
            <a:r>
              <a:rPr lang="en-US" dirty="0" err="1"/>
              <a:t>útján</a:t>
            </a:r>
            <a:r>
              <a:rPr lang="en-US" dirty="0"/>
              <a:t>?</a:t>
            </a:r>
            <a:endParaRPr lang="hu-HU" sz="4000" dirty="0"/>
          </a:p>
        </p:txBody>
      </p:sp>
    </p:spTree>
    <p:extLst>
      <p:ext uri="{BB962C8B-B14F-4D97-AF65-F5344CB8AC3E}">
        <p14:creationId xmlns:p14="http://schemas.microsoft.com/office/powerpoint/2010/main" val="20162521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980728" y="267494"/>
            <a:ext cx="11233248" cy="4216539"/>
          </a:xfrm>
          <a:prstGeom prst="rect">
            <a:avLst/>
          </a:prstGeom>
        </p:spPr>
        <p:txBody>
          <a:bodyPr wrap="square">
            <a:spAutoFit/>
          </a:bodyPr>
          <a:lstStyle/>
          <a:p>
            <a:pPr lvl="5"/>
            <a:r>
              <a:rPr lang="en-US" sz="2000" dirty="0" err="1">
                <a:solidFill>
                  <a:schemeClr val="accent1"/>
                </a:solidFill>
              </a:rPr>
              <a:t>Birtokos</a:t>
            </a:r>
            <a:r>
              <a:rPr lang="en-US" sz="2000" dirty="0">
                <a:solidFill>
                  <a:schemeClr val="accent1"/>
                </a:solidFill>
              </a:rPr>
              <a:t> </a:t>
            </a:r>
            <a:r>
              <a:rPr lang="en-US" sz="2000" dirty="0" err="1" smtClean="0">
                <a:solidFill>
                  <a:schemeClr val="accent1"/>
                </a:solidFill>
              </a:rPr>
              <a:t>fogalma</a:t>
            </a:r>
            <a:endParaRPr lang="hu-HU" sz="2000" dirty="0" smtClean="0">
              <a:solidFill>
                <a:schemeClr val="accent1"/>
              </a:solidFill>
            </a:endParaRPr>
          </a:p>
          <a:p>
            <a:pPr lvl="5"/>
            <a:endParaRPr lang="en-US" sz="4400" dirty="0"/>
          </a:p>
          <a:p>
            <a:pPr lvl="6"/>
            <a:r>
              <a:rPr lang="en-US" sz="2000" dirty="0" err="1"/>
              <a:t>aki</a:t>
            </a:r>
            <a:r>
              <a:rPr lang="en-US" sz="2000" dirty="0"/>
              <a:t> a </a:t>
            </a:r>
            <a:r>
              <a:rPr lang="en-US" sz="2000" dirty="0" err="1"/>
              <a:t>dolgot</a:t>
            </a:r>
            <a:r>
              <a:rPr lang="en-US" sz="2000" dirty="0"/>
              <a:t> </a:t>
            </a:r>
            <a:r>
              <a:rPr lang="en-US" sz="2000" dirty="0" err="1"/>
              <a:t>sajátjaként</a:t>
            </a:r>
            <a:r>
              <a:rPr lang="en-US" sz="2000" dirty="0"/>
              <a:t> </a:t>
            </a:r>
            <a:r>
              <a:rPr lang="en-US" sz="2000" dirty="0" err="1"/>
              <a:t>tartja</a:t>
            </a:r>
            <a:r>
              <a:rPr lang="en-US" sz="2000" dirty="0"/>
              <a:t> </a:t>
            </a:r>
            <a:r>
              <a:rPr lang="en-US" sz="2000" dirty="0" err="1"/>
              <a:t>hatalmában</a:t>
            </a:r>
            <a:r>
              <a:rPr lang="en-US" sz="2000" dirty="0"/>
              <a:t>.</a:t>
            </a:r>
            <a:endParaRPr lang="en-US" sz="4400" dirty="0"/>
          </a:p>
          <a:p>
            <a:pPr lvl="6"/>
            <a:r>
              <a:rPr lang="en-US" sz="2000" dirty="0" err="1"/>
              <a:t>aki</a:t>
            </a:r>
            <a:r>
              <a:rPr lang="en-US" sz="2000" dirty="0"/>
              <a:t> a </a:t>
            </a:r>
            <a:r>
              <a:rPr lang="en-US" sz="2000" dirty="0" err="1"/>
              <a:t>dolog</a:t>
            </a:r>
            <a:r>
              <a:rPr lang="en-US" sz="2000" dirty="0"/>
              <a:t> </a:t>
            </a:r>
            <a:r>
              <a:rPr lang="en-US" sz="2000" dirty="0" err="1"/>
              <a:t>időleges</a:t>
            </a:r>
            <a:r>
              <a:rPr lang="en-US" sz="2000" dirty="0"/>
              <a:t> </a:t>
            </a:r>
            <a:r>
              <a:rPr lang="en-US" sz="2000" dirty="0" err="1"/>
              <a:t>birtokára</a:t>
            </a:r>
            <a:r>
              <a:rPr lang="en-US" sz="2000" dirty="0"/>
              <a:t> </a:t>
            </a:r>
            <a:r>
              <a:rPr lang="en-US" sz="2000" dirty="0" err="1"/>
              <a:t>jogosító</a:t>
            </a:r>
            <a:r>
              <a:rPr lang="en-US" sz="2000" dirty="0"/>
              <a:t> </a:t>
            </a:r>
            <a:r>
              <a:rPr lang="en-US" sz="2000" dirty="0" err="1"/>
              <a:t>jogviszony</a:t>
            </a:r>
            <a:r>
              <a:rPr lang="en-US" sz="2000" dirty="0"/>
              <a:t> </a:t>
            </a:r>
            <a:r>
              <a:rPr lang="en-US" sz="2000" dirty="0" err="1"/>
              <a:t>alapján</a:t>
            </a:r>
            <a:r>
              <a:rPr lang="en-US" sz="2000" dirty="0"/>
              <a:t> </a:t>
            </a:r>
            <a:r>
              <a:rPr lang="en-US" sz="2000" dirty="0" err="1"/>
              <a:t>tartja</a:t>
            </a:r>
            <a:r>
              <a:rPr lang="en-US" sz="2000" dirty="0"/>
              <a:t> </a:t>
            </a:r>
            <a:r>
              <a:rPr lang="hu-HU" sz="2000" dirty="0" smtClean="0"/>
              <a:t/>
            </a:r>
            <a:br>
              <a:rPr lang="hu-HU" sz="2000" dirty="0" smtClean="0"/>
            </a:br>
            <a:r>
              <a:rPr lang="en-US" sz="2000" dirty="0" err="1" smtClean="0"/>
              <a:t>hatalmában</a:t>
            </a:r>
            <a:r>
              <a:rPr lang="en-US" sz="2000" dirty="0" smtClean="0"/>
              <a:t> </a:t>
            </a:r>
            <a:r>
              <a:rPr lang="en-US" sz="2000" dirty="0"/>
              <a:t>a </a:t>
            </a:r>
            <a:r>
              <a:rPr lang="en-US" sz="2000" dirty="0" err="1"/>
              <a:t>dolgot</a:t>
            </a:r>
            <a:r>
              <a:rPr lang="en-US" sz="2000" dirty="0"/>
              <a:t>,</a:t>
            </a:r>
            <a:endParaRPr lang="en-US" sz="4400" dirty="0"/>
          </a:p>
          <a:p>
            <a:pPr lvl="6"/>
            <a:r>
              <a:rPr lang="en-US" sz="2000" dirty="0" err="1"/>
              <a:t>akitől</a:t>
            </a:r>
            <a:r>
              <a:rPr lang="en-US" sz="2000" dirty="0"/>
              <a:t> a </a:t>
            </a:r>
            <a:r>
              <a:rPr lang="en-US" sz="2000" dirty="0" err="1"/>
              <a:t>tényleges</a:t>
            </a:r>
            <a:r>
              <a:rPr lang="en-US" sz="2000" dirty="0"/>
              <a:t> </a:t>
            </a:r>
            <a:r>
              <a:rPr lang="en-US" sz="2000" dirty="0" err="1"/>
              <a:t>hatalmat</a:t>
            </a:r>
            <a:r>
              <a:rPr lang="en-US" sz="2000" dirty="0"/>
              <a:t> </a:t>
            </a:r>
            <a:r>
              <a:rPr lang="en-US" sz="2000" dirty="0" err="1"/>
              <a:t>gyakorló</a:t>
            </a:r>
            <a:r>
              <a:rPr lang="en-US" sz="2000" dirty="0"/>
              <a:t> (</a:t>
            </a:r>
            <a:r>
              <a:rPr lang="en-US" sz="2000" dirty="0" err="1"/>
              <a:t>albirtokos</a:t>
            </a:r>
            <a:r>
              <a:rPr lang="en-US" sz="2000" dirty="0"/>
              <a:t>) a </a:t>
            </a:r>
            <a:r>
              <a:rPr lang="en-US" sz="2000" dirty="0" err="1"/>
              <a:t>birtokát</a:t>
            </a:r>
            <a:r>
              <a:rPr lang="en-US" sz="2000" dirty="0"/>
              <a:t> </a:t>
            </a:r>
            <a:r>
              <a:rPr lang="en-US" sz="2000" dirty="0" err="1"/>
              <a:t>származtatja</a:t>
            </a:r>
            <a:r>
              <a:rPr lang="en-US" sz="2000" dirty="0"/>
              <a:t> </a:t>
            </a:r>
            <a:r>
              <a:rPr lang="hu-HU" sz="2000" dirty="0" smtClean="0"/>
              <a:t/>
            </a:r>
            <a:br>
              <a:rPr lang="hu-HU" sz="2000" dirty="0" smtClean="0"/>
            </a:br>
            <a:r>
              <a:rPr lang="en-US" sz="2000" dirty="0" smtClean="0"/>
              <a:t>(</a:t>
            </a:r>
            <a:r>
              <a:rPr lang="en-US" sz="2000" dirty="0" err="1"/>
              <a:t>főbirtokos</a:t>
            </a:r>
            <a:r>
              <a:rPr lang="en-US" sz="2000" dirty="0"/>
              <a:t>)</a:t>
            </a:r>
            <a:endParaRPr lang="en-US" sz="4400" dirty="0"/>
          </a:p>
          <a:p>
            <a:pPr lvl="6"/>
            <a:r>
              <a:rPr lang="en-US" sz="2000" dirty="0" err="1"/>
              <a:t>az</a:t>
            </a:r>
            <a:r>
              <a:rPr lang="en-US" sz="2000" dirty="0"/>
              <a:t> is, </a:t>
            </a:r>
            <a:r>
              <a:rPr lang="en-US" sz="2000" dirty="0" err="1"/>
              <a:t>akitől</a:t>
            </a:r>
            <a:r>
              <a:rPr lang="en-US" sz="2000" dirty="0"/>
              <a:t> a </a:t>
            </a:r>
            <a:r>
              <a:rPr lang="en-US" sz="2000" dirty="0" err="1"/>
              <a:t>dolog</a:t>
            </a:r>
            <a:r>
              <a:rPr lang="en-US" sz="2000" dirty="0"/>
              <a:t> </a:t>
            </a:r>
            <a:r>
              <a:rPr lang="en-US" sz="2000" dirty="0" err="1"/>
              <a:t>jogalap</a:t>
            </a:r>
            <a:r>
              <a:rPr lang="en-US" sz="2000" dirty="0"/>
              <a:t> </a:t>
            </a:r>
            <a:r>
              <a:rPr lang="en-US" sz="2000" dirty="0" err="1"/>
              <a:t>nélkül</a:t>
            </a:r>
            <a:r>
              <a:rPr lang="en-US" sz="2000" dirty="0"/>
              <a:t> </a:t>
            </a:r>
            <a:r>
              <a:rPr lang="en-US" sz="2000" dirty="0" err="1"/>
              <a:t>időlegesen</a:t>
            </a:r>
            <a:r>
              <a:rPr lang="en-US" sz="2000" dirty="0"/>
              <a:t> </a:t>
            </a:r>
            <a:r>
              <a:rPr lang="en-US" sz="2000" dirty="0" err="1"/>
              <a:t>más</a:t>
            </a:r>
            <a:r>
              <a:rPr lang="en-US" sz="2000" dirty="0"/>
              <a:t> </a:t>
            </a:r>
            <a:r>
              <a:rPr lang="en-US" sz="2000" dirty="0" err="1"/>
              <a:t>személy</a:t>
            </a:r>
            <a:r>
              <a:rPr lang="en-US" sz="2000" dirty="0"/>
              <a:t> </a:t>
            </a:r>
            <a:r>
              <a:rPr lang="en-US" sz="2000" dirty="0" err="1"/>
              <a:t>tényleges</a:t>
            </a:r>
            <a:r>
              <a:rPr lang="en-US" sz="2000" dirty="0"/>
              <a:t> </a:t>
            </a:r>
            <a:r>
              <a:rPr lang="hu-HU" sz="2000" dirty="0" smtClean="0"/>
              <a:t/>
            </a:r>
            <a:br>
              <a:rPr lang="hu-HU" sz="2000" dirty="0" smtClean="0"/>
            </a:br>
            <a:r>
              <a:rPr lang="en-US" sz="2000" dirty="0" err="1" smtClean="0"/>
              <a:t>hatalmába</a:t>
            </a:r>
            <a:r>
              <a:rPr lang="en-US" sz="2000" dirty="0" smtClean="0"/>
              <a:t> </a:t>
            </a:r>
            <a:r>
              <a:rPr lang="en-US" sz="2000" dirty="0" err="1"/>
              <a:t>került</a:t>
            </a:r>
            <a:r>
              <a:rPr lang="en-US" sz="2000" dirty="0" smtClean="0"/>
              <a:t>.</a:t>
            </a:r>
            <a:endParaRPr lang="hu-HU" sz="2000" dirty="0" smtClean="0"/>
          </a:p>
          <a:p>
            <a:pPr lvl="6"/>
            <a:endParaRPr lang="en-US" sz="4400" dirty="0"/>
          </a:p>
          <a:p>
            <a:pPr lvl="5"/>
            <a:r>
              <a:rPr lang="en-US" sz="2000" dirty="0" err="1"/>
              <a:t>Többes</a:t>
            </a:r>
            <a:r>
              <a:rPr lang="en-US" sz="2000" dirty="0"/>
              <a:t> </a:t>
            </a:r>
            <a:r>
              <a:rPr lang="en-US" sz="2000" dirty="0" err="1"/>
              <a:t>birtoklás-Birtokosi</a:t>
            </a:r>
            <a:r>
              <a:rPr lang="en-US" sz="2000" dirty="0"/>
              <a:t> </a:t>
            </a:r>
            <a:r>
              <a:rPr lang="en-US" sz="2000" dirty="0" err="1" smtClean="0"/>
              <a:t>láncolat</a:t>
            </a:r>
            <a:r>
              <a:rPr lang="hu-HU" sz="2000" dirty="0" smtClean="0"/>
              <a:t> kialakulása is lehetséges.</a:t>
            </a:r>
            <a:endParaRPr lang="en-US" sz="4400" dirty="0"/>
          </a:p>
        </p:txBody>
      </p:sp>
    </p:spTree>
    <p:extLst>
      <p:ext uri="{BB962C8B-B14F-4D97-AF65-F5344CB8AC3E}">
        <p14:creationId xmlns:p14="http://schemas.microsoft.com/office/powerpoint/2010/main" val="1691065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solidFill>
                  <a:schemeClr val="tx1">
                    <a:lumMod val="75000"/>
                    <a:lumOff val="25000"/>
                  </a:schemeClr>
                </a:solidFill>
              </a:rPr>
              <a:t>Infographic Style</a:t>
            </a:r>
            <a:endParaRPr lang="ko-KR" altLang="en-US" dirty="0">
              <a:solidFill>
                <a:schemeClr val="tx1">
                  <a:lumMod val="75000"/>
                  <a:lumOff val="25000"/>
                </a:schemeClr>
              </a:solidFill>
            </a:endParaRPr>
          </a:p>
        </p:txBody>
      </p:sp>
      <p:sp>
        <p:nvSpPr>
          <p:cNvPr id="3" name="Text Placeholder 2"/>
          <p:cNvSpPr>
            <a:spLocks noGrp="1"/>
          </p:cNvSpPr>
          <p:nvPr>
            <p:ph type="body" sz="quarter" idx="11"/>
          </p:nvPr>
        </p:nvSpPr>
        <p:spPr/>
        <p:txBody>
          <a:bodyPr/>
          <a:lstStyle/>
          <a:p>
            <a:pPr lvl="0"/>
            <a:r>
              <a:rPr lang="en-US" altLang="ko-KR" dirty="0">
                <a:solidFill>
                  <a:schemeClr val="tx1">
                    <a:lumMod val="75000"/>
                    <a:lumOff val="25000"/>
                  </a:schemeClr>
                </a:solidFill>
              </a:rPr>
              <a:t>Insert the title of your subtitle Here</a:t>
            </a:r>
          </a:p>
        </p:txBody>
      </p:sp>
      <p:sp>
        <p:nvSpPr>
          <p:cNvPr id="4" name="Block Arc 3"/>
          <p:cNvSpPr/>
          <p:nvPr/>
        </p:nvSpPr>
        <p:spPr>
          <a:xfrm>
            <a:off x="1763688" y="1615543"/>
            <a:ext cx="1944216" cy="1944216"/>
          </a:xfrm>
          <a:prstGeom prst="blockArc">
            <a:avLst>
              <a:gd name="adj1" fmla="val 8533975"/>
              <a:gd name="adj2" fmla="val 2353433"/>
              <a:gd name="adj3" fmla="val 20895"/>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7" name="Block Arc 6"/>
          <p:cNvSpPr/>
          <p:nvPr/>
        </p:nvSpPr>
        <p:spPr>
          <a:xfrm rot="10800000">
            <a:off x="563405" y="2571750"/>
            <a:ext cx="1944216" cy="1944216"/>
          </a:xfrm>
          <a:prstGeom prst="blockArc">
            <a:avLst>
              <a:gd name="adj1" fmla="val 8533975"/>
              <a:gd name="adj2" fmla="val 5741093"/>
              <a:gd name="adj3" fmla="val 21641"/>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8" name="Block Arc 7"/>
          <p:cNvSpPr/>
          <p:nvPr/>
        </p:nvSpPr>
        <p:spPr>
          <a:xfrm rot="10800000">
            <a:off x="2963522" y="2571749"/>
            <a:ext cx="1944216" cy="1944216"/>
          </a:xfrm>
          <a:prstGeom prst="blockArc">
            <a:avLst>
              <a:gd name="adj1" fmla="val 5000214"/>
              <a:gd name="adj2" fmla="val 2353433"/>
              <a:gd name="adj3" fmla="val 20895"/>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Oval 4"/>
          <p:cNvSpPr/>
          <p:nvPr/>
        </p:nvSpPr>
        <p:spPr>
          <a:xfrm>
            <a:off x="2339752" y="2175706"/>
            <a:ext cx="792088" cy="7920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 name="Oval 9"/>
          <p:cNvSpPr/>
          <p:nvPr/>
        </p:nvSpPr>
        <p:spPr>
          <a:xfrm>
            <a:off x="1139468" y="3147813"/>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Oval 10"/>
          <p:cNvSpPr/>
          <p:nvPr/>
        </p:nvSpPr>
        <p:spPr>
          <a:xfrm>
            <a:off x="3539585" y="3147762"/>
            <a:ext cx="792088" cy="792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Rectangle 14"/>
          <p:cNvSpPr/>
          <p:nvPr/>
        </p:nvSpPr>
        <p:spPr>
          <a:xfrm>
            <a:off x="5376137" y="1309784"/>
            <a:ext cx="72000" cy="90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16" name="Rectangle 15"/>
          <p:cNvSpPr/>
          <p:nvPr/>
        </p:nvSpPr>
        <p:spPr>
          <a:xfrm>
            <a:off x="5364096" y="2360547"/>
            <a:ext cx="72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17" name="Rectangle 16"/>
          <p:cNvSpPr/>
          <p:nvPr/>
        </p:nvSpPr>
        <p:spPr>
          <a:xfrm>
            <a:off x="5376137" y="3440296"/>
            <a:ext cx="72000" cy="90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nvGrpSpPr>
          <p:cNvPr id="18" name="Group 17"/>
          <p:cNvGrpSpPr/>
          <p:nvPr/>
        </p:nvGrpSpPr>
        <p:grpSpPr>
          <a:xfrm>
            <a:off x="5694664" y="1235851"/>
            <a:ext cx="3449336" cy="958127"/>
            <a:chOff x="803639" y="3362835"/>
            <a:chExt cx="2360080" cy="958127"/>
          </a:xfrm>
        </p:grpSpPr>
        <p:sp>
          <p:nvSpPr>
            <p:cNvPr id="19" name="TextBox 6"/>
            <p:cNvSpPr txBox="1"/>
            <p:nvPr/>
          </p:nvSpPr>
          <p:spPr>
            <a:xfrm>
              <a:off x="803639" y="3674631"/>
              <a:ext cx="2360080" cy="646331"/>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altLang="ko-KR" sz="1200" u="sng" dirty="0" err="1" smtClean="0">
                  <a:solidFill>
                    <a:schemeClr val="tx1">
                      <a:lumMod val="75000"/>
                      <a:lumOff val="25000"/>
                    </a:schemeClr>
                  </a:solidFill>
                  <a:cs typeface="Arial" pitchFamily="34" charset="0"/>
                </a:rPr>
                <a:t>aktív</a:t>
              </a:r>
              <a:r>
                <a:rPr lang="en-US" altLang="ko-KR" sz="1200" u="sng" dirty="0" smtClean="0">
                  <a:solidFill>
                    <a:schemeClr val="tx1">
                      <a:lumMod val="75000"/>
                      <a:lumOff val="25000"/>
                    </a:schemeClr>
                  </a:solidFill>
                  <a:cs typeface="Arial" pitchFamily="34" charset="0"/>
                </a:rPr>
                <a:t> </a:t>
              </a:r>
              <a:r>
                <a:rPr lang="en-US" altLang="ko-KR" sz="1200" u="sng" dirty="0" err="1">
                  <a:solidFill>
                    <a:schemeClr val="tx1">
                      <a:lumMod val="75000"/>
                      <a:lumOff val="25000"/>
                    </a:schemeClr>
                  </a:solidFill>
                  <a:cs typeface="Arial" pitchFamily="34" charset="0"/>
                </a:rPr>
                <a:t>eljárás</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megállapodással</a:t>
              </a:r>
              <a:endParaRPr lang="en-US" altLang="ko-KR" sz="1200" dirty="0">
                <a:solidFill>
                  <a:schemeClr val="tx1">
                    <a:lumMod val="75000"/>
                    <a:lumOff val="25000"/>
                  </a:schemeClr>
                </a:solidFill>
                <a:cs typeface="Arial" pitchFamily="34" charset="0"/>
              </a:endParaRPr>
            </a:p>
            <a:p>
              <a:r>
                <a:rPr lang="en-US" altLang="ko-KR" sz="1200" u="sng" dirty="0" err="1">
                  <a:solidFill>
                    <a:schemeClr val="tx1">
                      <a:lumMod val="75000"/>
                      <a:lumOff val="25000"/>
                    </a:schemeClr>
                  </a:solidFill>
                  <a:cs typeface="Arial" pitchFamily="34" charset="0"/>
                </a:rPr>
                <a:t>nem</a:t>
              </a:r>
              <a:r>
                <a:rPr lang="en-US" altLang="ko-KR" sz="1200" u="sng" dirty="0">
                  <a:solidFill>
                    <a:schemeClr val="tx1">
                      <a:lumMod val="75000"/>
                      <a:lumOff val="25000"/>
                    </a:schemeClr>
                  </a:solidFill>
                  <a:cs typeface="Arial" pitchFamily="34" charset="0"/>
                </a:rPr>
                <a:t> </a:t>
              </a:r>
              <a:r>
                <a:rPr lang="en-US" altLang="ko-KR" sz="1200" u="sng" dirty="0" err="1">
                  <a:solidFill>
                    <a:schemeClr val="tx1">
                      <a:lumMod val="75000"/>
                      <a:lumOff val="25000"/>
                    </a:schemeClr>
                  </a:solidFill>
                  <a:cs typeface="Arial" pitchFamily="34" charset="0"/>
                </a:rPr>
                <a:t>aktív</a:t>
              </a:r>
              <a:r>
                <a:rPr lang="en-US" altLang="ko-KR" sz="1200" u="sng" dirty="0">
                  <a:solidFill>
                    <a:schemeClr val="tx1">
                      <a:lumMod val="75000"/>
                      <a:lumOff val="25000"/>
                    </a:schemeClr>
                  </a:solidFill>
                  <a:cs typeface="Arial" pitchFamily="34" charset="0"/>
                </a:rPr>
                <a:t> </a:t>
              </a:r>
              <a:r>
                <a:rPr lang="en-US" altLang="ko-KR" sz="1200" u="sng" dirty="0" err="1">
                  <a:solidFill>
                    <a:schemeClr val="tx1">
                      <a:lumMod val="75000"/>
                      <a:lumOff val="25000"/>
                    </a:schemeClr>
                  </a:solidFill>
                  <a:cs typeface="Arial" pitchFamily="34" charset="0"/>
                </a:rPr>
                <a:t>eljárással</a:t>
              </a:r>
              <a:r>
                <a:rPr lang="en-US" altLang="ko-KR" sz="1200" dirty="0">
                  <a:solidFill>
                    <a:schemeClr val="tx1">
                      <a:lumMod val="75000"/>
                      <a:lumOff val="25000"/>
                    </a:schemeClr>
                  </a:solidFill>
                  <a:cs typeface="Arial" pitchFamily="34" charset="0"/>
                </a:rPr>
                <a:t>: a </a:t>
              </a:r>
              <a:r>
                <a:rPr lang="en-US" altLang="ko-KR" sz="1200" dirty="0" err="1">
                  <a:solidFill>
                    <a:schemeClr val="tx1">
                      <a:lumMod val="75000"/>
                      <a:lumOff val="25000"/>
                    </a:schemeClr>
                  </a:solidFill>
                  <a:cs typeface="Arial" pitchFamily="34" charset="0"/>
                </a:rPr>
                <a:t>birtokos</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dolog</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feletti</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tényleges</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hatalmának</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megszüntetésével</a:t>
              </a:r>
              <a:endParaRPr lang="ko-KR" altLang="en-US" sz="1200" dirty="0">
                <a:solidFill>
                  <a:schemeClr val="tx1">
                    <a:lumMod val="75000"/>
                    <a:lumOff val="25000"/>
                  </a:schemeClr>
                </a:solidFill>
                <a:cs typeface="Arial" pitchFamily="34" charset="0"/>
              </a:endParaRPr>
            </a:p>
          </p:txBody>
        </p:sp>
        <p:sp>
          <p:nvSpPr>
            <p:cNvPr id="20" name="TextBox 7"/>
            <p:cNvSpPr txBox="1"/>
            <p:nvPr/>
          </p:nvSpPr>
          <p:spPr>
            <a:xfrm>
              <a:off x="803640" y="3362835"/>
              <a:ext cx="2059657" cy="276999"/>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hu-HU" altLang="ko-KR" sz="1200" b="1" dirty="0" smtClean="0">
                  <a:solidFill>
                    <a:schemeClr val="tx1">
                      <a:lumMod val="75000"/>
                      <a:lumOff val="25000"/>
                    </a:schemeClr>
                  </a:solidFill>
                  <a:cs typeface="Arial" pitchFamily="34" charset="0"/>
                </a:rPr>
                <a:t>Megszerzése</a:t>
              </a:r>
              <a:endParaRPr lang="ko-KR" altLang="en-US" sz="1200" b="1" dirty="0">
                <a:solidFill>
                  <a:schemeClr val="tx1">
                    <a:lumMod val="75000"/>
                    <a:lumOff val="25000"/>
                  </a:schemeClr>
                </a:solidFill>
                <a:cs typeface="Arial" pitchFamily="34" charset="0"/>
              </a:endParaRPr>
            </a:p>
          </p:txBody>
        </p:sp>
      </p:grpSp>
      <p:grpSp>
        <p:nvGrpSpPr>
          <p:cNvPr id="21" name="Group 20"/>
          <p:cNvGrpSpPr/>
          <p:nvPr/>
        </p:nvGrpSpPr>
        <p:grpSpPr>
          <a:xfrm>
            <a:off x="5694664" y="2436308"/>
            <a:ext cx="3082266" cy="863358"/>
            <a:chOff x="803640" y="3362835"/>
            <a:chExt cx="2108926" cy="863358"/>
          </a:xfrm>
        </p:grpSpPr>
        <p:sp>
          <p:nvSpPr>
            <p:cNvPr id="22" name="TextBox 6"/>
            <p:cNvSpPr txBox="1"/>
            <p:nvPr/>
          </p:nvSpPr>
          <p:spPr>
            <a:xfrm>
              <a:off x="803640" y="3579862"/>
              <a:ext cx="2108926" cy="646331"/>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sz="1200" dirty="0" err="1"/>
                <a:t>birtokos</a:t>
              </a:r>
              <a:r>
                <a:rPr lang="en-US" sz="1200" dirty="0"/>
                <a:t> </a:t>
              </a:r>
              <a:r>
                <a:rPr lang="en-US" sz="1200" dirty="0" err="1"/>
                <a:t>halálával</a:t>
              </a:r>
              <a:r>
                <a:rPr lang="en-US" sz="1200" dirty="0"/>
                <a:t> </a:t>
              </a:r>
              <a:r>
                <a:rPr lang="en-US" sz="1200" dirty="0" err="1"/>
                <a:t>vagy</a:t>
              </a:r>
              <a:r>
                <a:rPr lang="en-US" sz="1200" dirty="0"/>
                <a:t> </a:t>
              </a:r>
              <a:r>
                <a:rPr lang="en-US" sz="1200" dirty="0" err="1" smtClean="0"/>
                <a:t>jogutódlással</a:t>
              </a:r>
              <a:r>
                <a:rPr lang="hu-HU" sz="1200" dirty="0" smtClean="0"/>
                <a:t> </a:t>
              </a:r>
              <a:r>
                <a:rPr lang="en-US" sz="1200" dirty="0" err="1" smtClean="0"/>
                <a:t>az</a:t>
              </a:r>
              <a:r>
                <a:rPr lang="en-US" sz="1200" dirty="0" smtClean="0"/>
                <a:t> </a:t>
              </a:r>
              <a:r>
                <a:rPr lang="hu-HU" sz="1200" dirty="0" smtClean="0"/>
                <a:t/>
              </a:r>
              <a:br>
                <a:rPr lang="hu-HU" sz="1200" dirty="0" smtClean="0"/>
              </a:br>
              <a:r>
                <a:rPr lang="en-US" sz="1200" dirty="0" err="1" smtClean="0"/>
                <a:t>örökös</a:t>
              </a:r>
              <a:r>
                <a:rPr lang="en-US" sz="1200" dirty="0" smtClean="0"/>
                <a:t> </a:t>
              </a:r>
              <a:r>
                <a:rPr lang="en-US" sz="1200" dirty="0" err="1"/>
                <a:t>vagy</a:t>
              </a:r>
              <a:r>
                <a:rPr lang="en-US" sz="1200" dirty="0"/>
                <a:t> a </a:t>
              </a:r>
              <a:r>
                <a:rPr lang="en-US" sz="1200" dirty="0" err="1"/>
                <a:t>jogutód</a:t>
              </a:r>
              <a:r>
                <a:rPr lang="en-US" sz="1200" dirty="0"/>
                <a:t> </a:t>
              </a:r>
              <a:r>
                <a:rPr lang="en-US" sz="1200" dirty="0" err="1"/>
                <a:t>birtokszerzésével</a:t>
              </a:r>
              <a:r>
                <a:rPr lang="en-US" sz="1200" dirty="0"/>
                <a:t> </a:t>
              </a:r>
              <a:r>
                <a:rPr lang="hu-HU" sz="1200" dirty="0" smtClean="0"/>
                <a:t/>
              </a:r>
              <a:br>
                <a:rPr lang="hu-HU" sz="1200" dirty="0" smtClean="0"/>
              </a:br>
              <a:r>
                <a:rPr lang="en-US" sz="1200" dirty="0" err="1" smtClean="0"/>
                <a:t>végleges</a:t>
              </a:r>
              <a:r>
                <a:rPr lang="en-US" sz="1200" dirty="0" smtClean="0"/>
                <a:t> </a:t>
              </a:r>
              <a:r>
                <a:rPr lang="en-US" sz="1200" dirty="0" err="1"/>
                <a:t>felhagyás</a:t>
              </a:r>
              <a:endParaRPr lang="ko-KR" altLang="en-US" sz="1200" dirty="0">
                <a:solidFill>
                  <a:schemeClr val="tx1">
                    <a:lumMod val="75000"/>
                    <a:lumOff val="25000"/>
                  </a:schemeClr>
                </a:solidFill>
                <a:cs typeface="Arial" pitchFamily="34" charset="0"/>
              </a:endParaRPr>
            </a:p>
          </p:txBody>
        </p:sp>
        <p:sp>
          <p:nvSpPr>
            <p:cNvPr id="23" name="TextBox 7"/>
            <p:cNvSpPr txBox="1"/>
            <p:nvPr/>
          </p:nvSpPr>
          <p:spPr>
            <a:xfrm>
              <a:off x="803640" y="3362835"/>
              <a:ext cx="2059657" cy="276999"/>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sz="1200" b="1" dirty="0" err="1"/>
                <a:t>Megszűnése</a:t>
              </a:r>
              <a:endParaRPr lang="ko-KR" altLang="en-US" sz="1200" b="1" dirty="0">
                <a:solidFill>
                  <a:schemeClr val="tx1">
                    <a:lumMod val="75000"/>
                    <a:lumOff val="25000"/>
                  </a:schemeClr>
                </a:solidFill>
                <a:cs typeface="Arial" pitchFamily="34" charset="0"/>
              </a:endParaRPr>
            </a:p>
          </p:txBody>
        </p:sp>
      </p:grpSp>
      <p:grpSp>
        <p:nvGrpSpPr>
          <p:cNvPr id="24" name="Group 23"/>
          <p:cNvGrpSpPr/>
          <p:nvPr/>
        </p:nvGrpSpPr>
        <p:grpSpPr>
          <a:xfrm>
            <a:off x="5653889" y="3458392"/>
            <a:ext cx="3011924" cy="1133324"/>
            <a:chOff x="756182" y="2972321"/>
            <a:chExt cx="2060797" cy="1133324"/>
          </a:xfrm>
        </p:grpSpPr>
        <p:sp>
          <p:nvSpPr>
            <p:cNvPr id="25" name="TextBox 6"/>
            <p:cNvSpPr txBox="1"/>
            <p:nvPr/>
          </p:nvSpPr>
          <p:spPr>
            <a:xfrm>
              <a:off x="757322" y="3313120"/>
              <a:ext cx="2059657" cy="792525"/>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altLang="ko-KR" sz="1200" dirty="0">
                  <a:solidFill>
                    <a:schemeClr val="tx1">
                      <a:lumMod val="75000"/>
                      <a:lumOff val="25000"/>
                    </a:schemeClr>
                  </a:solidFill>
                  <a:cs typeface="Arial" pitchFamily="34" charset="0"/>
                </a:rPr>
                <a:t>A </a:t>
              </a:r>
              <a:r>
                <a:rPr lang="en-US" altLang="ko-KR" sz="1200" dirty="0" err="1">
                  <a:solidFill>
                    <a:schemeClr val="tx1">
                      <a:lumMod val="75000"/>
                      <a:lumOff val="25000"/>
                    </a:schemeClr>
                  </a:solidFill>
                  <a:cs typeface="Arial" pitchFamily="34" charset="0"/>
                </a:rPr>
                <a:t>birtokost</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birtokvédelem</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illeti</a:t>
              </a:r>
              <a:r>
                <a:rPr lang="en-US" altLang="ko-KR" sz="1200" dirty="0">
                  <a:solidFill>
                    <a:schemeClr val="tx1">
                      <a:lumMod val="75000"/>
                      <a:lumOff val="25000"/>
                    </a:schemeClr>
                  </a:solidFill>
                  <a:cs typeface="Arial" pitchFamily="34" charset="0"/>
                </a:rPr>
                <a:t> meg, ha </a:t>
              </a:r>
              <a:r>
                <a:rPr lang="en-US" altLang="ko-KR" sz="1200" u="sng" dirty="0" err="1">
                  <a:solidFill>
                    <a:schemeClr val="tx1">
                      <a:lumMod val="75000"/>
                      <a:lumOff val="25000"/>
                    </a:schemeClr>
                  </a:solidFill>
                  <a:cs typeface="Arial" pitchFamily="34" charset="0"/>
                </a:rPr>
                <a:t>tilos</a:t>
              </a:r>
              <a:r>
                <a:rPr lang="en-US" altLang="ko-KR" sz="1200" u="sng" dirty="0">
                  <a:solidFill>
                    <a:schemeClr val="tx1">
                      <a:lumMod val="75000"/>
                      <a:lumOff val="25000"/>
                    </a:schemeClr>
                  </a:solidFill>
                  <a:cs typeface="Arial" pitchFamily="34" charset="0"/>
                </a:rPr>
                <a:t> </a:t>
              </a:r>
              <a:r>
                <a:rPr lang="en-US" altLang="ko-KR" sz="1200" u="sng" dirty="0" err="1">
                  <a:solidFill>
                    <a:schemeClr val="tx1">
                      <a:lumMod val="75000"/>
                      <a:lumOff val="25000"/>
                    </a:schemeClr>
                  </a:solidFill>
                  <a:cs typeface="Arial" pitchFamily="34" charset="0"/>
                </a:rPr>
                <a:t>önhatalom</a:t>
              </a:r>
              <a:r>
                <a:rPr lang="en-US" altLang="ko-KR" sz="1200" u="sng" dirty="0">
                  <a:solidFill>
                    <a:schemeClr val="tx1">
                      <a:lumMod val="75000"/>
                      <a:lumOff val="25000"/>
                    </a:schemeClr>
                  </a:solidFill>
                  <a:cs typeface="Arial" pitchFamily="34" charset="0"/>
                </a:rPr>
                <a:t> </a:t>
              </a:r>
              <a:r>
                <a:rPr lang="en-US" altLang="ko-KR" sz="1200" dirty="0">
                  <a:solidFill>
                    <a:schemeClr val="tx1">
                      <a:lumMod val="75000"/>
                      <a:lumOff val="25000"/>
                    </a:schemeClr>
                  </a:solidFill>
                  <a:cs typeface="Arial" pitchFamily="34" charset="0"/>
                </a:rPr>
                <a:t>„</a:t>
              </a:r>
              <a:r>
                <a:rPr lang="en-US" altLang="ko-KR" sz="1200" dirty="0" err="1">
                  <a:solidFill>
                    <a:schemeClr val="tx1">
                      <a:lumMod val="75000"/>
                      <a:lumOff val="25000"/>
                    </a:schemeClr>
                  </a:solidFill>
                  <a:cs typeface="Arial" pitchFamily="34" charset="0"/>
                </a:rPr>
                <a:t>áldozata</a:t>
              </a:r>
              <a:r>
                <a:rPr lang="en-US" altLang="ko-KR" sz="1200" dirty="0">
                  <a:solidFill>
                    <a:schemeClr val="tx1">
                      <a:lumMod val="75000"/>
                      <a:lumOff val="25000"/>
                    </a:schemeClr>
                  </a:solidFill>
                  <a:cs typeface="Arial" pitchFamily="34" charset="0"/>
                </a:rPr>
                <a:t>” </a:t>
              </a:r>
              <a:r>
                <a:rPr lang="en-US" altLang="ko-KR" sz="1200" dirty="0" err="1" smtClean="0">
                  <a:solidFill>
                    <a:schemeClr val="tx1">
                      <a:lumMod val="75000"/>
                      <a:lumOff val="25000"/>
                    </a:schemeClr>
                  </a:solidFill>
                  <a:cs typeface="Arial" pitchFamily="34" charset="0"/>
                </a:rPr>
                <a:t>lesz</a:t>
              </a:r>
              <a:r>
                <a:rPr lang="hu-HU" altLang="ko-KR" sz="1200" dirty="0" smtClean="0">
                  <a:solidFill>
                    <a:schemeClr val="tx1">
                      <a:lumMod val="75000"/>
                      <a:lumOff val="25000"/>
                    </a:schemeClr>
                  </a:solidFill>
                  <a:cs typeface="Arial" pitchFamily="34" charset="0"/>
                </a:rPr>
                <a:t>.</a:t>
              </a:r>
            </a:p>
            <a:p>
              <a:pPr marL="228600" indent="-228600">
                <a:buAutoNum type="arabicParenR"/>
              </a:pPr>
              <a:r>
                <a:rPr lang="hu-HU" sz="1100" dirty="0" smtClean="0"/>
                <a:t>ha </a:t>
              </a:r>
              <a:r>
                <a:rPr lang="hu-HU" sz="1100" dirty="0"/>
                <a:t>birtokától jogalap nélkül </a:t>
              </a:r>
              <a:r>
                <a:rPr lang="hu-HU" sz="1100" dirty="0" smtClean="0"/>
                <a:t>megfosztják</a:t>
              </a:r>
            </a:p>
            <a:p>
              <a:pPr marL="228600" indent="-228600">
                <a:buAutoNum type="arabicParenR"/>
              </a:pPr>
              <a:r>
                <a:rPr lang="en-US" sz="1100" dirty="0" err="1" smtClean="0"/>
                <a:t>birtoklásában</a:t>
              </a:r>
              <a:r>
                <a:rPr lang="en-US" sz="1100" dirty="0" smtClean="0"/>
                <a:t> </a:t>
              </a:r>
              <a:r>
                <a:rPr lang="en-US" sz="1100" dirty="0" err="1"/>
                <a:t>jogalap</a:t>
              </a:r>
              <a:r>
                <a:rPr lang="en-US" sz="1100" dirty="0"/>
                <a:t> </a:t>
              </a:r>
              <a:r>
                <a:rPr lang="en-US" sz="1100" dirty="0" err="1"/>
                <a:t>nélkül</a:t>
              </a:r>
              <a:r>
                <a:rPr lang="en-US" sz="1100" dirty="0"/>
                <a:t> </a:t>
              </a:r>
              <a:r>
                <a:rPr lang="en-US" sz="1100" dirty="0" err="1"/>
                <a:t>háborítják</a:t>
              </a:r>
              <a:endParaRPr lang="en-US" altLang="ko-KR" sz="1100" dirty="0">
                <a:solidFill>
                  <a:schemeClr val="tx1">
                    <a:lumMod val="75000"/>
                    <a:lumOff val="25000"/>
                  </a:schemeClr>
                </a:solidFill>
                <a:cs typeface="Arial" pitchFamily="34" charset="0"/>
              </a:endParaRPr>
            </a:p>
          </p:txBody>
        </p:sp>
        <p:sp>
          <p:nvSpPr>
            <p:cNvPr id="26" name="TextBox 7"/>
            <p:cNvSpPr txBox="1"/>
            <p:nvPr/>
          </p:nvSpPr>
          <p:spPr>
            <a:xfrm>
              <a:off x="756182" y="2972321"/>
              <a:ext cx="2059657" cy="276999"/>
            </a:xfrm>
            <a:prstGeom prst="rect">
              <a:avLst/>
            </a:prstGeom>
            <a:noFill/>
          </p:spPr>
          <p:txBody>
            <a:bodyPr wrap="square" rtlCol="0"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hu-HU" altLang="ko-KR" sz="1200" b="1" dirty="0" smtClean="0">
                  <a:solidFill>
                    <a:schemeClr val="tx1">
                      <a:lumMod val="75000"/>
                      <a:lumOff val="25000"/>
                    </a:schemeClr>
                  </a:solidFill>
                  <a:cs typeface="Arial" pitchFamily="34" charset="0"/>
                </a:rPr>
                <a:t>Birtokvédelem</a:t>
              </a:r>
              <a:endParaRPr lang="ko-KR" altLang="en-US" sz="1200" b="1" dirty="0">
                <a:solidFill>
                  <a:schemeClr val="tx1">
                    <a:lumMod val="75000"/>
                    <a:lumOff val="25000"/>
                  </a:schemeClr>
                </a:solidFill>
                <a:cs typeface="Arial" pitchFamily="34" charset="0"/>
              </a:endParaRPr>
            </a:p>
          </p:txBody>
        </p:sp>
      </p:grpSp>
      <p:pic>
        <p:nvPicPr>
          <p:cNvPr id="28" name="Kép 27">
            <a:extLst>
              <a:ext uri="{FF2B5EF4-FFF2-40B4-BE49-F238E27FC236}">
                <a16:creationId xmlns:a16="http://schemas.microsoft.com/office/drawing/2014/main" id="{0F6A5534-C4E4-4741-8F48-4C4C2C34BA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3078" y="4564080"/>
            <a:ext cx="432048" cy="455942"/>
          </a:xfrm>
          <a:prstGeom prst="rect">
            <a:avLst/>
          </a:prstGeom>
        </p:spPr>
      </p:pic>
      <p:sp>
        <p:nvSpPr>
          <p:cNvPr id="27" name="Oval 35">
            <a:extLst>
              <a:ext uri="{FF2B5EF4-FFF2-40B4-BE49-F238E27FC236}">
                <a16:creationId xmlns:a16="http://schemas.microsoft.com/office/drawing/2014/main" id="{369D71A4-8DB0-4E40-8567-93EC8B06E50D}"/>
              </a:ext>
            </a:extLst>
          </p:cNvPr>
          <p:cNvSpPr/>
          <p:nvPr/>
        </p:nvSpPr>
        <p:spPr>
          <a:xfrm>
            <a:off x="3779328" y="3322859"/>
            <a:ext cx="289606" cy="365156"/>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Freeform 32">
            <a:extLst>
              <a:ext uri="{FF2B5EF4-FFF2-40B4-BE49-F238E27FC236}">
                <a16:creationId xmlns:a16="http://schemas.microsoft.com/office/drawing/2014/main" id="{0DBB325E-197A-4A6F-8685-47F2704EBADF}"/>
              </a:ext>
            </a:extLst>
          </p:cNvPr>
          <p:cNvSpPr/>
          <p:nvPr/>
        </p:nvSpPr>
        <p:spPr>
          <a:xfrm>
            <a:off x="1388782" y="3314271"/>
            <a:ext cx="408033" cy="373744"/>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30" name="Round Same Side Corner Rectangle 21">
            <a:extLst>
              <a:ext uri="{FF2B5EF4-FFF2-40B4-BE49-F238E27FC236}">
                <a16:creationId xmlns:a16="http://schemas.microsoft.com/office/drawing/2014/main" id="{68FECCFE-3ACB-479A-AC4B-B19C98A833D8}"/>
              </a:ext>
            </a:extLst>
          </p:cNvPr>
          <p:cNvSpPr/>
          <p:nvPr/>
        </p:nvSpPr>
        <p:spPr>
          <a:xfrm rot="10800000">
            <a:off x="2603766" y="2335672"/>
            <a:ext cx="264059" cy="378092"/>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Tree>
    <p:extLst>
      <p:ext uri="{BB962C8B-B14F-4D97-AF65-F5344CB8AC3E}">
        <p14:creationId xmlns:p14="http://schemas.microsoft.com/office/powerpoint/2010/main" val="4056853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1548680" y="627534"/>
            <a:ext cx="10153128" cy="2000548"/>
          </a:xfrm>
          <a:prstGeom prst="rect">
            <a:avLst/>
          </a:prstGeom>
        </p:spPr>
        <p:txBody>
          <a:bodyPr wrap="square">
            <a:spAutoFit/>
          </a:bodyPr>
          <a:lstStyle/>
          <a:p>
            <a:pPr lvl="5"/>
            <a:r>
              <a:rPr lang="hu-HU" sz="2000" dirty="0" smtClean="0">
                <a:solidFill>
                  <a:schemeClr val="accent1"/>
                </a:solidFill>
              </a:rPr>
              <a:t>Birtokvédelem é</a:t>
            </a:r>
            <a:r>
              <a:rPr lang="en-US" sz="2000" dirty="0" err="1" smtClean="0">
                <a:solidFill>
                  <a:schemeClr val="accent1"/>
                </a:solidFill>
              </a:rPr>
              <a:t>rvényre</a:t>
            </a:r>
            <a:r>
              <a:rPr lang="en-US" sz="2000" dirty="0" smtClean="0">
                <a:solidFill>
                  <a:schemeClr val="accent1"/>
                </a:solidFill>
              </a:rPr>
              <a:t> </a:t>
            </a:r>
            <a:r>
              <a:rPr lang="en-US" sz="2000" dirty="0" err="1" smtClean="0">
                <a:solidFill>
                  <a:schemeClr val="accent1"/>
                </a:solidFill>
              </a:rPr>
              <a:t>juttatás</a:t>
            </a:r>
            <a:r>
              <a:rPr lang="hu-HU" sz="2000" dirty="0" err="1" smtClean="0">
                <a:solidFill>
                  <a:schemeClr val="accent1"/>
                </a:solidFill>
              </a:rPr>
              <a:t>ának</a:t>
            </a:r>
            <a:r>
              <a:rPr lang="en-US" sz="2000" dirty="0" smtClean="0">
                <a:solidFill>
                  <a:schemeClr val="accent1"/>
                </a:solidFill>
              </a:rPr>
              <a:t> </a:t>
            </a:r>
            <a:r>
              <a:rPr lang="en-US" sz="2000" dirty="0" err="1" smtClean="0">
                <a:solidFill>
                  <a:schemeClr val="accent1"/>
                </a:solidFill>
              </a:rPr>
              <a:t>módjai</a:t>
            </a:r>
            <a:r>
              <a:rPr lang="hu-HU" sz="2000" dirty="0" smtClean="0">
                <a:solidFill>
                  <a:schemeClr val="accent1"/>
                </a:solidFill>
              </a:rPr>
              <a:t>*</a:t>
            </a:r>
            <a:r>
              <a:rPr lang="en-US" sz="2000" dirty="0" smtClean="0">
                <a:solidFill>
                  <a:schemeClr val="accent1"/>
                </a:solidFill>
              </a:rPr>
              <a:t>:</a:t>
            </a:r>
            <a:endParaRPr lang="hu-HU" sz="2000" dirty="0" smtClean="0">
              <a:solidFill>
                <a:schemeClr val="accent1"/>
              </a:solidFill>
            </a:endParaRPr>
          </a:p>
          <a:p>
            <a:pPr lvl="5"/>
            <a:endParaRPr lang="en-US" sz="4400" dirty="0">
              <a:solidFill>
                <a:schemeClr val="accent1"/>
              </a:solidFill>
            </a:endParaRPr>
          </a:p>
          <a:p>
            <a:pPr marL="2914650" lvl="6" indent="-171450">
              <a:buFont typeface="Arial" panose="020B0604020202020204" pitchFamily="34" charset="0"/>
              <a:buChar char="•"/>
            </a:pPr>
            <a:r>
              <a:rPr lang="en-US" sz="2000" dirty="0" err="1"/>
              <a:t>igazgatási</a:t>
            </a:r>
            <a:r>
              <a:rPr lang="en-US" sz="2000" dirty="0"/>
              <a:t> </a:t>
            </a:r>
            <a:r>
              <a:rPr lang="en-US" sz="2000" dirty="0" err="1"/>
              <a:t>út</a:t>
            </a:r>
            <a:endParaRPr lang="en-US" sz="4400" dirty="0"/>
          </a:p>
          <a:p>
            <a:pPr marL="2914650" lvl="6" indent="-171450">
              <a:buFont typeface="Arial" panose="020B0604020202020204" pitchFamily="34" charset="0"/>
              <a:buChar char="•"/>
            </a:pPr>
            <a:r>
              <a:rPr lang="en-US" sz="2000" dirty="0" err="1"/>
              <a:t>bírói</a:t>
            </a:r>
            <a:r>
              <a:rPr lang="en-US" sz="2000" dirty="0"/>
              <a:t> </a:t>
            </a:r>
            <a:r>
              <a:rPr lang="en-US" sz="2000" dirty="0" err="1"/>
              <a:t>út</a:t>
            </a:r>
            <a:endParaRPr lang="en-US" sz="4400" dirty="0"/>
          </a:p>
          <a:p>
            <a:pPr marL="2914650" lvl="6" indent="-171450">
              <a:buFont typeface="Arial" panose="020B0604020202020204" pitchFamily="34" charset="0"/>
              <a:buChar char="•"/>
            </a:pPr>
            <a:r>
              <a:rPr lang="en-US" sz="2000" dirty="0" err="1"/>
              <a:t>önhatalom</a:t>
            </a:r>
            <a:endParaRPr lang="en-US" sz="4400" dirty="0"/>
          </a:p>
        </p:txBody>
      </p:sp>
    </p:spTree>
    <p:extLst>
      <p:ext uri="{BB962C8B-B14F-4D97-AF65-F5344CB8AC3E}">
        <p14:creationId xmlns:p14="http://schemas.microsoft.com/office/powerpoint/2010/main" val="25263737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2124744" y="339502"/>
            <a:ext cx="5218095" cy="400110"/>
          </a:xfrm>
          <a:prstGeom prst="rect">
            <a:avLst/>
          </a:prstGeom>
        </p:spPr>
        <p:txBody>
          <a:bodyPr wrap="none">
            <a:spAutoFit/>
          </a:bodyPr>
          <a:lstStyle/>
          <a:p>
            <a:pPr lvl="5"/>
            <a:r>
              <a:rPr lang="en-US" sz="2000" dirty="0" err="1">
                <a:solidFill>
                  <a:schemeClr val="accent1"/>
                </a:solidFill>
              </a:rPr>
              <a:t>Jogalap</a:t>
            </a:r>
            <a:r>
              <a:rPr lang="en-US" sz="2000" dirty="0">
                <a:solidFill>
                  <a:schemeClr val="accent1"/>
                </a:solidFill>
              </a:rPr>
              <a:t> </a:t>
            </a:r>
            <a:r>
              <a:rPr lang="en-US" sz="2000" dirty="0" err="1">
                <a:solidFill>
                  <a:schemeClr val="accent1"/>
                </a:solidFill>
              </a:rPr>
              <a:t>nélküli</a:t>
            </a:r>
            <a:r>
              <a:rPr lang="en-US" sz="2000" dirty="0">
                <a:solidFill>
                  <a:schemeClr val="accent1"/>
                </a:solidFill>
              </a:rPr>
              <a:t> </a:t>
            </a:r>
            <a:r>
              <a:rPr lang="en-US" sz="2000" dirty="0" err="1">
                <a:solidFill>
                  <a:schemeClr val="accent1"/>
                </a:solidFill>
              </a:rPr>
              <a:t>birtoklás</a:t>
            </a:r>
            <a:endParaRPr lang="en-US" sz="4400" dirty="0">
              <a:solidFill>
                <a:schemeClr val="accent1"/>
              </a:solidFill>
            </a:endParaRPr>
          </a:p>
        </p:txBody>
      </p:sp>
      <p:sp>
        <p:nvSpPr>
          <p:cNvPr id="4" name="Téglalap 3"/>
          <p:cNvSpPr/>
          <p:nvPr/>
        </p:nvSpPr>
        <p:spPr>
          <a:xfrm>
            <a:off x="-1764704" y="1419622"/>
            <a:ext cx="10729192" cy="3354765"/>
          </a:xfrm>
          <a:prstGeom prst="rect">
            <a:avLst/>
          </a:prstGeom>
        </p:spPr>
        <p:txBody>
          <a:bodyPr wrap="square">
            <a:spAutoFit/>
          </a:bodyPr>
          <a:lstStyle/>
          <a:p>
            <a:pPr lvl="6"/>
            <a:r>
              <a:rPr lang="hu-HU" sz="1600" dirty="0" smtClean="0"/>
              <a:t>Fogalma: </a:t>
            </a:r>
            <a:r>
              <a:rPr lang="en-US" sz="1600" dirty="0" err="1" smtClean="0"/>
              <a:t>aki</a:t>
            </a:r>
            <a:r>
              <a:rPr lang="en-US" sz="1600" dirty="0" smtClean="0"/>
              <a:t> </a:t>
            </a:r>
            <a:r>
              <a:rPr lang="en-US" sz="1600" dirty="0" err="1"/>
              <a:t>jogalap</a:t>
            </a:r>
            <a:r>
              <a:rPr lang="en-US" sz="1600" dirty="0"/>
              <a:t> </a:t>
            </a:r>
            <a:r>
              <a:rPr lang="en-US" sz="1600" dirty="0" err="1"/>
              <a:t>nélkül</a:t>
            </a:r>
            <a:r>
              <a:rPr lang="en-US" sz="1600" dirty="0"/>
              <a:t> van a </a:t>
            </a:r>
            <a:r>
              <a:rPr lang="en-US" sz="1600" dirty="0" err="1"/>
              <a:t>dolog</a:t>
            </a:r>
            <a:r>
              <a:rPr lang="en-US" sz="1600" dirty="0"/>
              <a:t> </a:t>
            </a:r>
            <a:r>
              <a:rPr lang="en-US" sz="1600" dirty="0" err="1" smtClean="0"/>
              <a:t>birtokában</a:t>
            </a:r>
            <a:r>
              <a:rPr lang="hu-HU" sz="1600" dirty="0" smtClean="0"/>
              <a:t>…</a:t>
            </a:r>
            <a:br>
              <a:rPr lang="hu-HU" sz="1600" dirty="0" smtClean="0"/>
            </a:br>
            <a:r>
              <a:rPr lang="hu-HU" sz="1600" dirty="0" smtClean="0"/>
              <a:t>			…</a:t>
            </a:r>
            <a:r>
              <a:rPr lang="en-US" sz="1600" dirty="0" err="1" smtClean="0"/>
              <a:t>köteles</a:t>
            </a:r>
            <a:r>
              <a:rPr lang="en-US" sz="1600" dirty="0" smtClean="0"/>
              <a:t> </a:t>
            </a:r>
            <a:r>
              <a:rPr lang="en-US" sz="1600" dirty="0"/>
              <a:t>a </a:t>
            </a:r>
            <a:r>
              <a:rPr lang="en-US" sz="1600" dirty="0" err="1"/>
              <a:t>dolgot</a:t>
            </a:r>
            <a:r>
              <a:rPr lang="en-US" sz="1600" dirty="0"/>
              <a:t> a </a:t>
            </a:r>
            <a:r>
              <a:rPr lang="en-US" sz="1600" dirty="0" err="1"/>
              <a:t>birtoklásra</a:t>
            </a:r>
            <a:r>
              <a:rPr lang="en-US" sz="1600" dirty="0"/>
              <a:t> </a:t>
            </a:r>
            <a:r>
              <a:rPr lang="en-US" sz="1600" dirty="0" err="1"/>
              <a:t>jogosultnak</a:t>
            </a:r>
            <a:r>
              <a:rPr lang="en-US" sz="1600" dirty="0"/>
              <a:t> </a:t>
            </a:r>
            <a:r>
              <a:rPr lang="en-US" sz="1600" dirty="0" err="1" smtClean="0"/>
              <a:t>kiadni</a:t>
            </a:r>
            <a:r>
              <a:rPr lang="hu-HU" sz="1600" dirty="0" smtClean="0"/>
              <a:t>.</a:t>
            </a:r>
          </a:p>
          <a:p>
            <a:pPr lvl="6"/>
            <a:endParaRPr lang="en-US" sz="3600" dirty="0"/>
          </a:p>
          <a:p>
            <a:pPr lvl="6"/>
            <a:r>
              <a:rPr lang="hu-HU" sz="1600" dirty="0" err="1" smtClean="0"/>
              <a:t>L</a:t>
            </a:r>
            <a:r>
              <a:rPr lang="en-US" sz="1600" dirty="0" err="1" smtClean="0"/>
              <a:t>egtöbb</a:t>
            </a:r>
            <a:r>
              <a:rPr lang="en-US" sz="1600" dirty="0" smtClean="0"/>
              <a:t> </a:t>
            </a:r>
            <a:r>
              <a:rPr lang="en-US" sz="1600" dirty="0" err="1"/>
              <a:t>esetben</a:t>
            </a:r>
            <a:r>
              <a:rPr lang="en-US" sz="1600" dirty="0"/>
              <a:t> </a:t>
            </a:r>
            <a:r>
              <a:rPr lang="en-US" sz="1600" dirty="0" err="1"/>
              <a:t>nem</a:t>
            </a:r>
            <a:r>
              <a:rPr lang="en-US" sz="1600" dirty="0"/>
              <a:t> </a:t>
            </a:r>
            <a:r>
              <a:rPr lang="en-US" sz="1600" dirty="0" err="1"/>
              <a:t>jelent</a:t>
            </a:r>
            <a:r>
              <a:rPr lang="en-US" sz="1600" dirty="0"/>
              <a:t> </a:t>
            </a:r>
            <a:r>
              <a:rPr lang="en-US" sz="1600" dirty="0" err="1"/>
              <a:t>szükségszerűen</a:t>
            </a:r>
            <a:r>
              <a:rPr lang="en-US" sz="1600" dirty="0"/>
              <a:t> </a:t>
            </a:r>
            <a:r>
              <a:rPr lang="en-US" sz="1600" dirty="0" err="1"/>
              <a:t>rosszhiszemű</a:t>
            </a:r>
            <a:r>
              <a:rPr lang="en-US" sz="1600" dirty="0"/>
              <a:t>, </a:t>
            </a:r>
            <a:r>
              <a:rPr lang="en-US" sz="1600" dirty="0" err="1"/>
              <a:t>visszaélésszerű</a:t>
            </a:r>
            <a:r>
              <a:rPr lang="en-US" sz="1600" dirty="0"/>
              <a:t> </a:t>
            </a:r>
            <a:r>
              <a:rPr lang="en-US" sz="1600" dirty="0" err="1"/>
              <a:t>birtoklást</a:t>
            </a:r>
            <a:r>
              <a:rPr lang="en-US" sz="1600" dirty="0"/>
              <a:t> </a:t>
            </a:r>
            <a:endParaRPr lang="hu-HU" sz="1600" dirty="0" smtClean="0"/>
          </a:p>
          <a:p>
            <a:pPr lvl="6"/>
            <a:endParaRPr lang="hu-HU" sz="1600" dirty="0"/>
          </a:p>
          <a:p>
            <a:pPr lvl="6"/>
            <a:r>
              <a:rPr lang="hu-HU" sz="1600" dirty="0" smtClean="0"/>
              <a:t>Ezért</a:t>
            </a:r>
            <a:r>
              <a:rPr lang="en-US" sz="1600" dirty="0" smtClean="0"/>
              <a:t> </a:t>
            </a:r>
            <a:r>
              <a:rPr lang="en-US" sz="1600" dirty="0"/>
              <a:t>a </a:t>
            </a:r>
            <a:r>
              <a:rPr lang="en-US" sz="1600" dirty="0" err="1"/>
              <a:t>törvény</a:t>
            </a:r>
            <a:r>
              <a:rPr lang="en-US" sz="1600" dirty="0"/>
              <a:t> a </a:t>
            </a:r>
            <a:r>
              <a:rPr lang="en-US" sz="1600" dirty="0" err="1">
                <a:solidFill>
                  <a:schemeClr val="accent1"/>
                </a:solidFill>
              </a:rPr>
              <a:t>kiadás</a:t>
            </a:r>
            <a:r>
              <a:rPr lang="en-US" sz="1600" dirty="0">
                <a:solidFill>
                  <a:schemeClr val="accent1"/>
                </a:solidFill>
              </a:rPr>
              <a:t> </a:t>
            </a:r>
            <a:r>
              <a:rPr lang="en-US" sz="1600" dirty="0" err="1">
                <a:solidFill>
                  <a:schemeClr val="accent1"/>
                </a:solidFill>
              </a:rPr>
              <a:t>megtagadása</a:t>
            </a:r>
            <a:r>
              <a:rPr lang="en-US" sz="1600" dirty="0">
                <a:solidFill>
                  <a:schemeClr val="accent1"/>
                </a:solidFill>
              </a:rPr>
              <a:t>, a </a:t>
            </a:r>
            <a:r>
              <a:rPr lang="en-US" sz="1600" dirty="0" err="1">
                <a:solidFill>
                  <a:schemeClr val="accent1"/>
                </a:solidFill>
              </a:rPr>
              <a:t>megtérítési</a:t>
            </a:r>
            <a:r>
              <a:rPr lang="en-US" sz="1600" dirty="0">
                <a:solidFill>
                  <a:schemeClr val="accent1"/>
                </a:solidFill>
              </a:rPr>
              <a:t> </a:t>
            </a:r>
            <a:r>
              <a:rPr lang="en-US" sz="1600" dirty="0" err="1">
                <a:solidFill>
                  <a:schemeClr val="accent1"/>
                </a:solidFill>
              </a:rPr>
              <a:t>igény</a:t>
            </a:r>
            <a:r>
              <a:rPr lang="en-US" sz="1600" dirty="0">
                <a:solidFill>
                  <a:schemeClr val="accent1"/>
                </a:solidFill>
              </a:rPr>
              <a:t>, </a:t>
            </a:r>
            <a:r>
              <a:rPr lang="en-US" sz="1600" dirty="0" err="1">
                <a:solidFill>
                  <a:schemeClr val="accent1"/>
                </a:solidFill>
              </a:rPr>
              <a:t>valamint</a:t>
            </a:r>
            <a:r>
              <a:rPr lang="en-US" sz="1600" dirty="0">
                <a:solidFill>
                  <a:schemeClr val="accent1"/>
                </a:solidFill>
              </a:rPr>
              <a:t> </a:t>
            </a:r>
            <a:r>
              <a:rPr lang="en-US" sz="1600" dirty="0" err="1">
                <a:solidFill>
                  <a:schemeClr val="accent1"/>
                </a:solidFill>
              </a:rPr>
              <a:t>az</a:t>
            </a:r>
            <a:r>
              <a:rPr lang="en-US" sz="1600" dirty="0">
                <a:solidFill>
                  <a:schemeClr val="accent1"/>
                </a:solidFill>
              </a:rPr>
              <a:t> </a:t>
            </a:r>
            <a:r>
              <a:rPr lang="en-US" sz="1600" dirty="0" err="1">
                <a:solidFill>
                  <a:schemeClr val="accent1"/>
                </a:solidFill>
              </a:rPr>
              <a:t>elviteli</a:t>
            </a:r>
            <a:r>
              <a:rPr lang="en-US" sz="1600" dirty="0">
                <a:solidFill>
                  <a:schemeClr val="accent1"/>
                </a:solidFill>
              </a:rPr>
              <a:t> jog </a:t>
            </a:r>
            <a:r>
              <a:rPr lang="hu-HU" sz="1600" dirty="0" smtClean="0"/>
              <a:t/>
            </a:r>
            <a:br>
              <a:rPr lang="hu-HU" sz="1600" dirty="0" smtClean="0"/>
            </a:br>
            <a:r>
              <a:rPr lang="en-US" sz="1600" dirty="0" err="1" smtClean="0"/>
              <a:t>révén</a:t>
            </a:r>
            <a:r>
              <a:rPr lang="en-US" sz="1600" dirty="0" smtClean="0"/>
              <a:t> </a:t>
            </a:r>
            <a:r>
              <a:rPr lang="en-US" sz="1600" dirty="0" err="1"/>
              <a:t>igyekszik</a:t>
            </a:r>
            <a:r>
              <a:rPr lang="en-US" sz="1600" dirty="0"/>
              <a:t> </a:t>
            </a:r>
            <a:r>
              <a:rPr lang="en-US" sz="1600" dirty="0" err="1"/>
              <a:t>bizonyos</a:t>
            </a:r>
            <a:r>
              <a:rPr lang="en-US" sz="1600" dirty="0"/>
              <a:t> </a:t>
            </a:r>
            <a:r>
              <a:rPr lang="en-US" sz="1600" dirty="0" err="1"/>
              <a:t>körben</a:t>
            </a:r>
            <a:r>
              <a:rPr lang="en-US" sz="1600" dirty="0"/>
              <a:t> </a:t>
            </a:r>
            <a:r>
              <a:rPr lang="en-US" sz="1600" dirty="0" err="1"/>
              <a:t>kompenzálni</a:t>
            </a:r>
            <a:r>
              <a:rPr lang="en-US" sz="1600" dirty="0"/>
              <a:t> a </a:t>
            </a:r>
            <a:r>
              <a:rPr lang="en-US" sz="1600" dirty="0" err="1"/>
              <a:t>jóhiszemű</a:t>
            </a:r>
            <a:r>
              <a:rPr lang="en-US" sz="1600" dirty="0"/>
              <a:t> </a:t>
            </a:r>
            <a:r>
              <a:rPr lang="en-US" sz="1600" dirty="0" err="1"/>
              <a:t>jogalap</a:t>
            </a:r>
            <a:r>
              <a:rPr lang="en-US" sz="1600" dirty="0"/>
              <a:t> </a:t>
            </a:r>
            <a:r>
              <a:rPr lang="en-US" sz="1600" dirty="0" err="1"/>
              <a:t>nélküli</a:t>
            </a:r>
            <a:r>
              <a:rPr lang="en-US" sz="1600" dirty="0"/>
              <a:t> </a:t>
            </a:r>
            <a:r>
              <a:rPr lang="en-US" sz="1600" dirty="0" err="1"/>
              <a:t>birtokos</a:t>
            </a:r>
            <a:r>
              <a:rPr lang="en-US" sz="1600" dirty="0"/>
              <a:t> </a:t>
            </a:r>
            <a:r>
              <a:rPr lang="hu-HU" sz="1600" dirty="0" smtClean="0"/>
              <a:t/>
            </a:r>
            <a:br>
              <a:rPr lang="hu-HU" sz="1600" dirty="0" smtClean="0"/>
            </a:br>
            <a:r>
              <a:rPr lang="en-US" sz="1600" dirty="0" err="1" smtClean="0"/>
              <a:t>jogos</a:t>
            </a:r>
            <a:r>
              <a:rPr lang="en-US" sz="1600" dirty="0" smtClean="0"/>
              <a:t> </a:t>
            </a:r>
            <a:r>
              <a:rPr lang="en-US" sz="1600" dirty="0" err="1"/>
              <a:t>érdekeinek</a:t>
            </a:r>
            <a:r>
              <a:rPr lang="en-US" sz="1600" dirty="0"/>
              <a:t> </a:t>
            </a:r>
            <a:r>
              <a:rPr lang="en-US" sz="1600" dirty="0" err="1"/>
              <a:t>egy</a:t>
            </a:r>
            <a:r>
              <a:rPr lang="en-US" sz="1600" dirty="0"/>
              <a:t> </a:t>
            </a:r>
            <a:r>
              <a:rPr lang="en-US" sz="1600" dirty="0" err="1"/>
              <a:t>részét</a:t>
            </a:r>
            <a:r>
              <a:rPr lang="en-US" sz="1600" dirty="0" smtClean="0"/>
              <a:t>.</a:t>
            </a:r>
            <a:r>
              <a:rPr lang="hu-HU" sz="1600" dirty="0" smtClean="0"/>
              <a:t>*</a:t>
            </a:r>
            <a:r>
              <a:rPr lang="en-US" sz="1600" dirty="0" smtClean="0"/>
              <a:t> </a:t>
            </a:r>
            <a:r>
              <a:rPr lang="hu-HU" sz="1600" dirty="0" smtClean="0"/>
              <a:t/>
            </a:r>
            <a:br>
              <a:rPr lang="hu-HU" sz="1600" dirty="0" smtClean="0"/>
            </a:br>
            <a:r>
              <a:rPr lang="hu-HU" sz="1600" dirty="0" smtClean="0"/>
              <a:t>(ld. Továbbá: </a:t>
            </a:r>
            <a:r>
              <a:rPr lang="hu-HU" sz="1400" i="1" dirty="0" smtClean="0"/>
              <a:t>Járulékos </a:t>
            </a:r>
            <a:r>
              <a:rPr lang="hu-HU" sz="1400" i="1" dirty="0"/>
              <a:t>igények érvénytelen szerződés </a:t>
            </a:r>
            <a:r>
              <a:rPr lang="hu-HU" sz="1400" i="1" dirty="0" smtClean="0"/>
              <a:t>esetén kamatok és hasznok</a:t>
            </a:r>
            <a:r>
              <a:rPr lang="hu-HU" sz="1400" i="1" dirty="0" smtClean="0"/>
              <a:t>)*</a:t>
            </a:r>
            <a:endParaRPr lang="hu-HU" sz="1600" dirty="0" smtClean="0"/>
          </a:p>
          <a:p>
            <a:pPr lvl="6"/>
            <a:endParaRPr lang="hu-HU" sz="1600" dirty="0"/>
          </a:p>
          <a:p>
            <a:pPr lvl="6"/>
            <a:r>
              <a:rPr lang="en-US" sz="1600" dirty="0" err="1" smtClean="0"/>
              <a:t>Továbbá</a:t>
            </a:r>
            <a:r>
              <a:rPr lang="en-US" sz="1600" dirty="0" smtClean="0"/>
              <a:t> </a:t>
            </a:r>
            <a:r>
              <a:rPr lang="en-US" sz="1600" dirty="0" err="1"/>
              <a:t>egyes</a:t>
            </a:r>
            <a:r>
              <a:rPr lang="en-US" sz="1600" dirty="0"/>
              <a:t> </a:t>
            </a:r>
            <a:r>
              <a:rPr lang="en-US" sz="1600" dirty="0" err="1"/>
              <a:t>esetekben</a:t>
            </a:r>
            <a:r>
              <a:rPr lang="en-US" sz="1600" dirty="0"/>
              <a:t> </a:t>
            </a:r>
            <a:r>
              <a:rPr lang="en-US" sz="1600" dirty="0" err="1"/>
              <a:t>lehetőséget</a:t>
            </a:r>
            <a:r>
              <a:rPr lang="en-US" sz="1600" dirty="0"/>
              <a:t> ad a </a:t>
            </a:r>
            <a:r>
              <a:rPr lang="en-US" sz="1600" dirty="0" err="1"/>
              <a:t>dolog</a:t>
            </a:r>
            <a:r>
              <a:rPr lang="en-US" sz="1600" dirty="0"/>
              <a:t> </a:t>
            </a:r>
            <a:r>
              <a:rPr lang="en-US" sz="1600" dirty="0" err="1"/>
              <a:t>hasznainak</a:t>
            </a:r>
            <a:r>
              <a:rPr lang="en-US" sz="1600" dirty="0"/>
              <a:t> </a:t>
            </a:r>
            <a:r>
              <a:rPr lang="en-US" sz="1600" dirty="0" err="1"/>
              <a:t>megtartására</a:t>
            </a:r>
            <a:r>
              <a:rPr lang="en-US" sz="1600" dirty="0"/>
              <a:t>, </a:t>
            </a:r>
            <a:r>
              <a:rPr lang="en-US" sz="1600" dirty="0" err="1"/>
              <a:t>valamint</a:t>
            </a:r>
            <a:r>
              <a:rPr lang="en-US" sz="1600" dirty="0"/>
              <a:t> a </a:t>
            </a:r>
            <a:r>
              <a:rPr lang="en-US" sz="1600" dirty="0" err="1"/>
              <a:t>dolog</a:t>
            </a:r>
            <a:r>
              <a:rPr lang="en-US" sz="1600" dirty="0"/>
              <a:t> </a:t>
            </a:r>
            <a:r>
              <a:rPr lang="en-US" sz="1600" dirty="0" err="1"/>
              <a:t>értékesítésére</a:t>
            </a:r>
            <a:r>
              <a:rPr lang="en-US" sz="1600" dirty="0"/>
              <a:t> </a:t>
            </a:r>
            <a:r>
              <a:rPr lang="en-US" sz="1600" dirty="0" err="1"/>
              <a:t>és</a:t>
            </a:r>
            <a:r>
              <a:rPr lang="en-US" sz="1600" dirty="0"/>
              <a:t> </a:t>
            </a:r>
            <a:r>
              <a:rPr lang="en-US" sz="1600" dirty="0" err="1"/>
              <a:t>felhasználására</a:t>
            </a:r>
            <a:r>
              <a:rPr lang="en-US" sz="1600" dirty="0"/>
              <a:t>.</a:t>
            </a:r>
            <a:endParaRPr lang="hu-HU" sz="3600" dirty="0"/>
          </a:p>
        </p:txBody>
      </p:sp>
    </p:spTree>
    <p:extLst>
      <p:ext uri="{BB962C8B-B14F-4D97-AF65-F5344CB8AC3E}">
        <p14:creationId xmlns:p14="http://schemas.microsoft.com/office/powerpoint/2010/main" val="30227370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251520" y="411510"/>
            <a:ext cx="6991594" cy="400110"/>
          </a:xfrm>
          <a:prstGeom prst="rect">
            <a:avLst/>
          </a:prstGeom>
        </p:spPr>
        <p:txBody>
          <a:bodyPr wrap="none">
            <a:spAutoFit/>
          </a:bodyPr>
          <a:lstStyle/>
          <a:p>
            <a:pPr lvl="1"/>
            <a:r>
              <a:rPr lang="hu-HU" sz="2000" dirty="0" smtClean="0">
                <a:solidFill>
                  <a:schemeClr val="accent1"/>
                </a:solidFill>
              </a:rPr>
              <a:t>A tulajdonjog keletkezése: </a:t>
            </a:r>
            <a:r>
              <a:rPr lang="en-US" sz="2000" dirty="0" err="1" smtClean="0">
                <a:solidFill>
                  <a:schemeClr val="accent1"/>
                </a:solidFill>
              </a:rPr>
              <a:t>Tulajdonszerzés</a:t>
            </a:r>
            <a:r>
              <a:rPr lang="en-US" sz="2000" dirty="0" smtClean="0">
                <a:solidFill>
                  <a:schemeClr val="accent1"/>
                </a:solidFill>
              </a:rPr>
              <a:t> </a:t>
            </a:r>
            <a:r>
              <a:rPr lang="en-US" sz="2000" dirty="0" err="1">
                <a:solidFill>
                  <a:schemeClr val="accent1"/>
                </a:solidFill>
              </a:rPr>
              <a:t>jelentősége</a:t>
            </a:r>
            <a:r>
              <a:rPr lang="en-US" sz="2000" dirty="0">
                <a:solidFill>
                  <a:schemeClr val="accent1"/>
                </a:solidFill>
              </a:rPr>
              <a:t>:</a:t>
            </a:r>
            <a:endParaRPr lang="en-US" sz="3600" dirty="0">
              <a:solidFill>
                <a:schemeClr val="accent1"/>
              </a:solidFill>
            </a:endParaRPr>
          </a:p>
        </p:txBody>
      </p:sp>
      <p:sp>
        <p:nvSpPr>
          <p:cNvPr id="3" name="Téglalap 2"/>
          <p:cNvSpPr/>
          <p:nvPr/>
        </p:nvSpPr>
        <p:spPr>
          <a:xfrm>
            <a:off x="-180528" y="1419622"/>
            <a:ext cx="9217024" cy="2831544"/>
          </a:xfrm>
          <a:prstGeom prst="rect">
            <a:avLst/>
          </a:prstGeom>
        </p:spPr>
        <p:txBody>
          <a:bodyPr wrap="square">
            <a:spAutoFit/>
          </a:bodyPr>
          <a:lstStyle/>
          <a:p>
            <a:pPr lvl="2"/>
            <a:r>
              <a:rPr lang="en-US" sz="1600" dirty="0" err="1" smtClean="0"/>
              <a:t>Általánosságban</a:t>
            </a:r>
            <a:endParaRPr lang="hu-HU" sz="1600" dirty="0" smtClean="0"/>
          </a:p>
          <a:p>
            <a:pPr lvl="2"/>
            <a:endParaRPr lang="en-US" sz="3200" dirty="0"/>
          </a:p>
          <a:p>
            <a:pPr lvl="3"/>
            <a:r>
              <a:rPr lang="en-US" sz="1400" dirty="0"/>
              <a:t>A </a:t>
            </a:r>
            <a:r>
              <a:rPr lang="en-US" sz="1400" dirty="0" err="1"/>
              <a:t>felek</a:t>
            </a:r>
            <a:r>
              <a:rPr lang="en-US" sz="1400" dirty="0"/>
              <a:t> </a:t>
            </a:r>
            <a:r>
              <a:rPr lang="en-US" sz="1400" dirty="0" err="1"/>
              <a:t>szabad</a:t>
            </a:r>
            <a:r>
              <a:rPr lang="en-US" sz="1400" dirty="0"/>
              <a:t> </a:t>
            </a:r>
            <a:r>
              <a:rPr lang="en-US" sz="1400" dirty="0" err="1"/>
              <a:t>akaratából</a:t>
            </a:r>
            <a:r>
              <a:rPr lang="en-US" sz="1400" dirty="0"/>
              <a:t> </a:t>
            </a:r>
            <a:endParaRPr lang="hu-HU" sz="1400" dirty="0" smtClean="0"/>
          </a:p>
          <a:p>
            <a:pPr marL="1714500" lvl="3" indent="-342900">
              <a:buAutoNum type="arabicPeriod"/>
            </a:pPr>
            <a:r>
              <a:rPr lang="en-US" sz="1400" dirty="0" err="1" smtClean="0"/>
              <a:t>új</a:t>
            </a:r>
            <a:r>
              <a:rPr lang="en-US" sz="1400" dirty="0" smtClean="0"/>
              <a:t> </a:t>
            </a:r>
            <a:r>
              <a:rPr lang="en-US" sz="1400" dirty="0" err="1"/>
              <a:t>dologi</a:t>
            </a:r>
            <a:r>
              <a:rPr lang="en-US" sz="1400" dirty="0"/>
              <a:t> jog </a:t>
            </a:r>
            <a:r>
              <a:rPr lang="en-US" sz="1400" dirty="0" err="1"/>
              <a:t>típus</a:t>
            </a:r>
            <a:r>
              <a:rPr lang="en-US" sz="1400" dirty="0"/>
              <a:t> </a:t>
            </a:r>
            <a:r>
              <a:rPr lang="en-US" sz="1400" dirty="0" err="1"/>
              <a:t>nem</a:t>
            </a:r>
            <a:r>
              <a:rPr lang="en-US" sz="1400" dirty="0"/>
              <a:t> </a:t>
            </a:r>
            <a:r>
              <a:rPr lang="en-US" sz="1400" dirty="0" err="1"/>
              <a:t>jöhet</a:t>
            </a:r>
            <a:r>
              <a:rPr lang="en-US" sz="1400" dirty="0"/>
              <a:t> </a:t>
            </a:r>
            <a:r>
              <a:rPr lang="en-US" sz="1400" dirty="0" err="1" smtClean="0"/>
              <a:t>létre</a:t>
            </a:r>
            <a:r>
              <a:rPr lang="hu-HU" sz="1400" dirty="0" smtClean="0"/>
              <a:t> </a:t>
            </a:r>
            <a:r>
              <a:rPr lang="en-US" sz="1400" dirty="0" smtClean="0"/>
              <a:t>+ </a:t>
            </a:r>
            <a:endParaRPr lang="hu-HU" sz="1400" dirty="0" smtClean="0"/>
          </a:p>
          <a:p>
            <a:pPr lvl="3"/>
            <a:r>
              <a:rPr lang="en-US" sz="1400" dirty="0" smtClean="0"/>
              <a:t>2</a:t>
            </a:r>
            <a:r>
              <a:rPr lang="en-US" sz="1400" dirty="0"/>
              <a:t>. </a:t>
            </a:r>
            <a:r>
              <a:rPr lang="en-US" sz="1400" dirty="0" err="1"/>
              <a:t>nem</a:t>
            </a:r>
            <a:r>
              <a:rPr lang="en-US" sz="1400" dirty="0"/>
              <a:t> is </a:t>
            </a:r>
            <a:r>
              <a:rPr lang="en-US" sz="1400" dirty="0" err="1"/>
              <a:t>keletkezhet</a:t>
            </a:r>
            <a:r>
              <a:rPr lang="en-US" sz="1400" dirty="0"/>
              <a:t> </a:t>
            </a:r>
            <a:r>
              <a:rPr lang="en-US" sz="1400" dirty="0" err="1"/>
              <a:t>más</a:t>
            </a:r>
            <a:r>
              <a:rPr lang="en-US" sz="1400" dirty="0"/>
              <a:t> </a:t>
            </a:r>
            <a:r>
              <a:rPr lang="en-US" sz="1400" dirty="0" err="1"/>
              <a:t>módon</a:t>
            </a:r>
            <a:r>
              <a:rPr lang="en-US" sz="1400" dirty="0"/>
              <a:t>, mint </a:t>
            </a:r>
            <a:r>
              <a:rPr lang="en-US" sz="1400" dirty="0" err="1"/>
              <a:t>amit</a:t>
            </a:r>
            <a:r>
              <a:rPr lang="en-US" sz="1400" dirty="0"/>
              <a:t> a </a:t>
            </a:r>
            <a:r>
              <a:rPr lang="en-US" sz="1400" dirty="0" err="1"/>
              <a:t>törvény</a:t>
            </a:r>
            <a:r>
              <a:rPr lang="en-US" sz="1400" dirty="0"/>
              <a:t> </a:t>
            </a:r>
            <a:r>
              <a:rPr lang="en-US" sz="1400" dirty="0" err="1"/>
              <a:t>szerzésmódként</a:t>
            </a:r>
            <a:r>
              <a:rPr lang="en-US" sz="1400" dirty="0"/>
              <a:t> </a:t>
            </a:r>
            <a:r>
              <a:rPr lang="en-US" sz="1400" dirty="0" err="1"/>
              <a:t>elismer</a:t>
            </a:r>
            <a:r>
              <a:rPr lang="en-US" sz="1400" dirty="0"/>
              <a:t>. </a:t>
            </a:r>
            <a:r>
              <a:rPr lang="hu-HU" sz="1400" dirty="0" smtClean="0"/>
              <a:t/>
            </a:r>
            <a:br>
              <a:rPr lang="hu-HU" sz="1400" dirty="0" smtClean="0"/>
            </a:br>
            <a:r>
              <a:rPr lang="en-US" sz="1400" dirty="0" smtClean="0"/>
              <a:t>(</a:t>
            </a:r>
            <a:r>
              <a:rPr lang="en-US" sz="1400" dirty="0" err="1">
                <a:solidFill>
                  <a:schemeClr val="accent1"/>
                </a:solidFill>
              </a:rPr>
              <a:t>szerzésmódok</a:t>
            </a:r>
            <a:r>
              <a:rPr lang="en-US" sz="1400" dirty="0">
                <a:solidFill>
                  <a:schemeClr val="accent1"/>
                </a:solidFill>
              </a:rPr>
              <a:t> </a:t>
            </a:r>
            <a:r>
              <a:rPr lang="en-US" sz="1400" dirty="0" err="1">
                <a:solidFill>
                  <a:schemeClr val="accent1"/>
                </a:solidFill>
              </a:rPr>
              <a:t>zárt</a:t>
            </a:r>
            <a:r>
              <a:rPr lang="en-US" sz="1400" dirty="0">
                <a:solidFill>
                  <a:schemeClr val="accent1"/>
                </a:solidFill>
              </a:rPr>
              <a:t> </a:t>
            </a:r>
            <a:r>
              <a:rPr lang="en-US" sz="1400" dirty="0" err="1">
                <a:solidFill>
                  <a:schemeClr val="accent1"/>
                </a:solidFill>
              </a:rPr>
              <a:t>köre</a:t>
            </a:r>
            <a:r>
              <a:rPr lang="en-US" sz="1400" dirty="0" smtClean="0"/>
              <a:t>)</a:t>
            </a:r>
            <a:endParaRPr lang="hu-HU" sz="1400" dirty="0" smtClean="0"/>
          </a:p>
          <a:p>
            <a:pPr lvl="3"/>
            <a:endParaRPr lang="en-US" sz="3200" dirty="0"/>
          </a:p>
          <a:p>
            <a:pPr lvl="3"/>
            <a:r>
              <a:rPr lang="en-US" sz="1400" dirty="0" err="1"/>
              <a:t>Eltérés</a:t>
            </a:r>
            <a:r>
              <a:rPr lang="en-US" sz="1400" dirty="0"/>
              <a:t> </a:t>
            </a:r>
            <a:r>
              <a:rPr lang="en-US" sz="1400" dirty="0" err="1"/>
              <a:t>esetén</a:t>
            </a:r>
            <a:r>
              <a:rPr lang="en-US" sz="1400" dirty="0"/>
              <a:t> </a:t>
            </a:r>
            <a:r>
              <a:rPr lang="en-US" sz="1400" dirty="0" err="1">
                <a:solidFill>
                  <a:schemeClr val="accent1"/>
                </a:solidFill>
              </a:rPr>
              <a:t>nem</a:t>
            </a:r>
            <a:r>
              <a:rPr lang="en-US" sz="1400" dirty="0">
                <a:solidFill>
                  <a:schemeClr val="accent1"/>
                </a:solidFill>
              </a:rPr>
              <a:t> </a:t>
            </a:r>
            <a:r>
              <a:rPr lang="en-US" sz="1400" dirty="0" err="1">
                <a:solidFill>
                  <a:schemeClr val="accent1"/>
                </a:solidFill>
              </a:rPr>
              <a:t>jön</a:t>
            </a:r>
            <a:r>
              <a:rPr lang="en-US" sz="1400" dirty="0">
                <a:solidFill>
                  <a:schemeClr val="accent1"/>
                </a:solidFill>
              </a:rPr>
              <a:t> </a:t>
            </a:r>
            <a:r>
              <a:rPr lang="en-US" sz="1400" dirty="0" err="1">
                <a:solidFill>
                  <a:schemeClr val="accent1"/>
                </a:solidFill>
              </a:rPr>
              <a:t>létre</a:t>
            </a:r>
            <a:r>
              <a:rPr lang="en-US" sz="1400" dirty="0">
                <a:solidFill>
                  <a:schemeClr val="accent1"/>
                </a:solidFill>
              </a:rPr>
              <a:t> </a:t>
            </a:r>
            <a:r>
              <a:rPr lang="en-US" sz="1400" dirty="0" err="1"/>
              <a:t>tulajdon</a:t>
            </a:r>
            <a:r>
              <a:rPr lang="en-US" sz="1400" dirty="0"/>
              <a:t> (</a:t>
            </a:r>
            <a:r>
              <a:rPr lang="en-US" sz="1400" dirty="0" err="1"/>
              <a:t>vagy</a:t>
            </a:r>
            <a:r>
              <a:rPr lang="en-US" sz="1400" dirty="0"/>
              <a:t> </a:t>
            </a:r>
            <a:r>
              <a:rPr lang="en-US" sz="1400" dirty="0" err="1">
                <a:solidFill>
                  <a:schemeClr val="accent1"/>
                </a:solidFill>
              </a:rPr>
              <a:t>nem</a:t>
            </a:r>
            <a:r>
              <a:rPr lang="en-US" sz="1400" dirty="0">
                <a:solidFill>
                  <a:schemeClr val="accent1"/>
                </a:solidFill>
              </a:rPr>
              <a:t> a </a:t>
            </a:r>
            <a:r>
              <a:rPr lang="en-US" sz="1400" dirty="0" err="1">
                <a:solidFill>
                  <a:schemeClr val="accent1"/>
                </a:solidFill>
              </a:rPr>
              <a:t>kívánt</a:t>
            </a:r>
            <a:r>
              <a:rPr lang="en-US" sz="1400" dirty="0">
                <a:solidFill>
                  <a:schemeClr val="accent1"/>
                </a:solidFill>
              </a:rPr>
              <a:t> </a:t>
            </a:r>
            <a:r>
              <a:rPr lang="en-US" sz="1400" dirty="0" err="1">
                <a:solidFill>
                  <a:schemeClr val="accent1"/>
                </a:solidFill>
              </a:rPr>
              <a:t>tulajdoni</a:t>
            </a:r>
            <a:r>
              <a:rPr lang="en-US" sz="1400" dirty="0">
                <a:solidFill>
                  <a:schemeClr val="accent1"/>
                </a:solidFill>
              </a:rPr>
              <a:t> forma </a:t>
            </a:r>
            <a:r>
              <a:rPr lang="en-US" sz="1400" dirty="0" err="1">
                <a:solidFill>
                  <a:schemeClr val="accent1"/>
                </a:solidFill>
              </a:rPr>
              <a:t>jön</a:t>
            </a:r>
            <a:r>
              <a:rPr lang="en-US" sz="1400" dirty="0">
                <a:solidFill>
                  <a:schemeClr val="accent1"/>
                </a:solidFill>
              </a:rPr>
              <a:t> </a:t>
            </a:r>
            <a:r>
              <a:rPr lang="en-US" sz="1400" dirty="0" err="1">
                <a:solidFill>
                  <a:schemeClr val="accent1"/>
                </a:solidFill>
              </a:rPr>
              <a:t>létre</a:t>
            </a:r>
            <a:r>
              <a:rPr lang="en-US" sz="1400" dirty="0" smtClean="0"/>
              <a:t>)</a:t>
            </a:r>
            <a:r>
              <a:rPr lang="hu-HU" sz="1400" dirty="0" smtClean="0"/>
              <a:t>.</a:t>
            </a:r>
          </a:p>
          <a:p>
            <a:pPr lvl="3"/>
            <a:r>
              <a:rPr lang="hu-HU" sz="1400" dirty="0" smtClean="0"/>
              <a:t>A</a:t>
            </a:r>
            <a:r>
              <a:rPr lang="en-US" sz="1400" dirty="0" smtClean="0"/>
              <a:t>z </a:t>
            </a:r>
            <a:r>
              <a:rPr lang="en-US" sz="1400" dirty="0" err="1"/>
              <a:t>állam</a:t>
            </a:r>
            <a:r>
              <a:rPr lang="en-US" sz="1400" dirty="0"/>
              <a:t> </a:t>
            </a:r>
            <a:r>
              <a:rPr lang="en-US" sz="1400" dirty="0" err="1"/>
              <a:t>nem</a:t>
            </a:r>
            <a:r>
              <a:rPr lang="en-US" sz="1400" dirty="0"/>
              <a:t> (</a:t>
            </a:r>
            <a:r>
              <a:rPr lang="en-US" sz="1400" dirty="0" err="1"/>
              <a:t>vagy</a:t>
            </a:r>
            <a:r>
              <a:rPr lang="en-US" sz="1400" dirty="0"/>
              <a:t> </a:t>
            </a:r>
            <a:r>
              <a:rPr lang="en-US" sz="1400" dirty="0" err="1"/>
              <a:t>nem</a:t>
            </a:r>
            <a:r>
              <a:rPr lang="en-US" sz="1400" dirty="0"/>
              <a:t> a </a:t>
            </a:r>
            <a:r>
              <a:rPr lang="en-US" sz="1400" dirty="0" err="1"/>
              <a:t>kívánt</a:t>
            </a:r>
            <a:r>
              <a:rPr lang="en-US" sz="1400" dirty="0"/>
              <a:t> </a:t>
            </a:r>
            <a:r>
              <a:rPr lang="en-US" sz="1400" dirty="0" err="1"/>
              <a:t>joghatással</a:t>
            </a:r>
            <a:r>
              <a:rPr lang="en-US" sz="1400" dirty="0"/>
              <a:t>) </a:t>
            </a:r>
            <a:r>
              <a:rPr lang="en-US" sz="1400" dirty="0" err="1"/>
              <a:t>biztosítja</a:t>
            </a:r>
            <a:r>
              <a:rPr lang="en-US" sz="1400" dirty="0"/>
              <a:t> a </a:t>
            </a:r>
            <a:r>
              <a:rPr lang="en-US" sz="1400" dirty="0" err="1"/>
              <a:t>tulajdonhoz</a:t>
            </a:r>
            <a:r>
              <a:rPr lang="en-US" sz="1400" dirty="0"/>
              <a:t> </a:t>
            </a:r>
            <a:r>
              <a:rPr lang="en-US" sz="1400" dirty="0" err="1">
                <a:solidFill>
                  <a:schemeClr val="accent1"/>
                </a:solidFill>
              </a:rPr>
              <a:t>kapcsolódó</a:t>
            </a:r>
            <a:r>
              <a:rPr lang="en-US" sz="1400" dirty="0">
                <a:solidFill>
                  <a:schemeClr val="accent1"/>
                </a:solidFill>
              </a:rPr>
              <a:t> </a:t>
            </a:r>
            <a:r>
              <a:rPr lang="en-US" sz="1400" dirty="0" err="1" smtClean="0">
                <a:solidFill>
                  <a:schemeClr val="accent1"/>
                </a:solidFill>
              </a:rPr>
              <a:t>joghatásokat</a:t>
            </a:r>
            <a:r>
              <a:rPr lang="en-US" sz="1400" dirty="0" smtClean="0"/>
              <a:t>.</a:t>
            </a:r>
            <a:r>
              <a:rPr lang="hu-HU" sz="1400" dirty="0" smtClean="0"/>
              <a:t>*+*</a:t>
            </a:r>
            <a:endParaRPr lang="en-US" sz="3200" dirty="0"/>
          </a:p>
        </p:txBody>
      </p:sp>
    </p:spTree>
    <p:extLst>
      <p:ext uri="{BB962C8B-B14F-4D97-AF65-F5344CB8AC3E}">
        <p14:creationId xmlns:p14="http://schemas.microsoft.com/office/powerpoint/2010/main" val="21523681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3270926063"/>
              </p:ext>
            </p:extLst>
          </p:nvPr>
        </p:nvGraphicFramePr>
        <p:xfrm>
          <a:off x="2915816" y="-92546"/>
          <a:ext cx="6048672" cy="5106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graphicFrame>
        <p:nvGraphicFramePr>
          <p:cNvPr id="6" name="Diagram 5"/>
          <p:cNvGraphicFramePr/>
          <p:nvPr>
            <p:extLst>
              <p:ext uri="{D42A27DB-BD31-4B8C-83A1-F6EECF244321}">
                <p14:modId xmlns:p14="http://schemas.microsoft.com/office/powerpoint/2010/main" val="592509580"/>
              </p:ext>
            </p:extLst>
          </p:nvPr>
        </p:nvGraphicFramePr>
        <p:xfrm>
          <a:off x="27353" y="-380578"/>
          <a:ext cx="5544616" cy="3866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 name="Szövegdoboz 9"/>
          <p:cNvSpPr txBox="1"/>
          <p:nvPr/>
        </p:nvSpPr>
        <p:spPr>
          <a:xfrm>
            <a:off x="611560" y="2211710"/>
            <a:ext cx="3125599" cy="369332"/>
          </a:xfrm>
          <a:prstGeom prst="rect">
            <a:avLst/>
          </a:prstGeom>
          <a:noFill/>
        </p:spPr>
        <p:txBody>
          <a:bodyPr wrap="none" rtlCol="0">
            <a:spAutoFit/>
          </a:bodyPr>
          <a:lstStyle/>
          <a:p>
            <a:r>
              <a:rPr lang="hu-HU" dirty="0" smtClean="0">
                <a:solidFill>
                  <a:schemeClr val="accent1"/>
                </a:solidFill>
              </a:rPr>
              <a:t>Tulajdonszerzési tényállások</a:t>
            </a:r>
            <a:endParaRPr lang="hu-HU" dirty="0">
              <a:solidFill>
                <a:schemeClr val="accent1"/>
              </a:solidFill>
            </a:endParaRPr>
          </a:p>
        </p:txBody>
      </p:sp>
    </p:spTree>
    <p:extLst>
      <p:ext uri="{BB962C8B-B14F-4D97-AF65-F5344CB8AC3E}">
        <p14:creationId xmlns:p14="http://schemas.microsoft.com/office/powerpoint/2010/main" val="1356502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323528" y="699542"/>
            <a:ext cx="6984776" cy="2092881"/>
          </a:xfrm>
          <a:prstGeom prst="rect">
            <a:avLst/>
          </a:prstGeom>
        </p:spPr>
        <p:txBody>
          <a:bodyPr wrap="square">
            <a:spAutoFit/>
          </a:bodyPr>
          <a:lstStyle/>
          <a:p>
            <a:pPr lvl="3"/>
            <a:r>
              <a:rPr lang="hu-HU" dirty="0" smtClean="0">
                <a:solidFill>
                  <a:schemeClr val="accent1"/>
                </a:solidFill>
              </a:rPr>
              <a:t>Á</a:t>
            </a:r>
            <a:r>
              <a:rPr lang="en-US" dirty="0" err="1" smtClean="0">
                <a:solidFill>
                  <a:schemeClr val="accent1"/>
                </a:solidFill>
              </a:rPr>
              <a:t>truházás</a:t>
            </a:r>
            <a:r>
              <a:rPr lang="hu-HU" dirty="0" smtClean="0">
                <a:solidFill>
                  <a:schemeClr val="accent1"/>
                </a:solidFill>
              </a:rPr>
              <a:t>*</a:t>
            </a:r>
            <a:endParaRPr lang="hu-HU" dirty="0" smtClean="0">
              <a:solidFill>
                <a:schemeClr val="accent1"/>
              </a:solidFill>
            </a:endParaRPr>
          </a:p>
          <a:p>
            <a:pPr lvl="3"/>
            <a:endParaRPr lang="hu-HU" sz="4000" dirty="0">
              <a:solidFill>
                <a:schemeClr val="accent1"/>
              </a:solidFill>
            </a:endParaRPr>
          </a:p>
          <a:p>
            <a:pPr lvl="4"/>
            <a:r>
              <a:rPr lang="en-US" dirty="0" err="1" smtClean="0"/>
              <a:t>Jogcímei</a:t>
            </a:r>
            <a:r>
              <a:rPr lang="hu-HU" dirty="0" smtClean="0"/>
              <a:t> (tulajdonátruházó szerződések)</a:t>
            </a:r>
            <a:r>
              <a:rPr lang="en-US" dirty="0" smtClean="0"/>
              <a:t>:</a:t>
            </a:r>
            <a:endParaRPr lang="en-US" sz="4000" dirty="0"/>
          </a:p>
          <a:p>
            <a:pPr marL="2571750" lvl="5" indent="-285750">
              <a:buFont typeface="Arial" panose="020B0604020202020204" pitchFamily="34" charset="0"/>
              <a:buChar char="•"/>
            </a:pPr>
            <a:r>
              <a:rPr lang="en-US" dirty="0" err="1" smtClean="0"/>
              <a:t>adásvétel</a:t>
            </a:r>
            <a:r>
              <a:rPr lang="hu-HU" dirty="0" smtClean="0"/>
              <a:t>**</a:t>
            </a:r>
            <a:endParaRPr lang="en-US" sz="4000" dirty="0"/>
          </a:p>
          <a:p>
            <a:pPr marL="2571750" lvl="5" indent="-285750">
              <a:buFont typeface="Arial" panose="020B0604020202020204" pitchFamily="34" charset="0"/>
              <a:buChar char="•"/>
            </a:pPr>
            <a:r>
              <a:rPr lang="en-US" dirty="0" err="1"/>
              <a:t>csere</a:t>
            </a:r>
            <a:endParaRPr lang="en-US" sz="4000" dirty="0"/>
          </a:p>
          <a:p>
            <a:pPr marL="2571750" lvl="5" indent="-285750">
              <a:buFont typeface="Arial" panose="020B0604020202020204" pitchFamily="34" charset="0"/>
              <a:buChar char="•"/>
            </a:pPr>
            <a:r>
              <a:rPr lang="en-US" dirty="0" err="1"/>
              <a:t>ajándékozás</a:t>
            </a:r>
            <a:endParaRPr lang="en-US" sz="4000" dirty="0"/>
          </a:p>
        </p:txBody>
      </p:sp>
    </p:spTree>
    <p:extLst>
      <p:ext uri="{BB962C8B-B14F-4D97-AF65-F5344CB8AC3E}">
        <p14:creationId xmlns:p14="http://schemas.microsoft.com/office/powerpoint/2010/main" val="3099167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612576" y="483518"/>
            <a:ext cx="9289032" cy="4370427"/>
          </a:xfrm>
          <a:prstGeom prst="rect">
            <a:avLst/>
          </a:prstGeom>
        </p:spPr>
        <p:txBody>
          <a:bodyPr wrap="square">
            <a:spAutoFit/>
          </a:bodyPr>
          <a:lstStyle/>
          <a:p>
            <a:pPr lvl="3"/>
            <a:endParaRPr lang="hu-HU" sz="1400" dirty="0">
              <a:solidFill>
                <a:schemeClr val="accent1"/>
              </a:solidFill>
            </a:endParaRPr>
          </a:p>
          <a:p>
            <a:pPr lvl="3"/>
            <a:endParaRPr lang="en-US" sz="3200" dirty="0">
              <a:solidFill>
                <a:schemeClr val="accent1"/>
              </a:solidFill>
            </a:endParaRPr>
          </a:p>
          <a:p>
            <a:pPr lvl="4"/>
            <a:r>
              <a:rPr lang="en-US" sz="1400" dirty="0"/>
              <a:t>Aki a </a:t>
            </a:r>
            <a:r>
              <a:rPr lang="en-US" sz="1400" dirty="0" err="1"/>
              <a:t>dolgot</a:t>
            </a:r>
            <a:r>
              <a:rPr lang="en-US" sz="1400" dirty="0"/>
              <a:t> </a:t>
            </a:r>
            <a:r>
              <a:rPr lang="en-US" sz="1400" dirty="0" err="1"/>
              <a:t>hatósági</a:t>
            </a:r>
            <a:r>
              <a:rPr lang="en-US" sz="1400" dirty="0"/>
              <a:t> </a:t>
            </a:r>
            <a:r>
              <a:rPr lang="en-US" sz="1400" dirty="0" err="1"/>
              <a:t>határozat</a:t>
            </a:r>
            <a:r>
              <a:rPr lang="en-US" sz="1400" dirty="0"/>
              <a:t> </a:t>
            </a:r>
            <a:r>
              <a:rPr lang="en-US" sz="1400" dirty="0" err="1"/>
              <a:t>vagy</a:t>
            </a:r>
            <a:r>
              <a:rPr lang="en-US" sz="1400" dirty="0"/>
              <a:t> </a:t>
            </a:r>
            <a:r>
              <a:rPr lang="en-US" sz="1400" dirty="0" err="1"/>
              <a:t>hatósági</a:t>
            </a:r>
            <a:r>
              <a:rPr lang="en-US" sz="1400" dirty="0"/>
              <a:t> </a:t>
            </a:r>
            <a:r>
              <a:rPr lang="en-US" sz="1400" dirty="0" err="1"/>
              <a:t>árverés</a:t>
            </a:r>
            <a:r>
              <a:rPr lang="en-US" sz="1400" dirty="0"/>
              <a:t> </a:t>
            </a:r>
            <a:r>
              <a:rPr lang="en-US" sz="1400" dirty="0" err="1"/>
              <a:t>útján</a:t>
            </a:r>
            <a:r>
              <a:rPr lang="en-US" sz="1400" dirty="0"/>
              <a:t> </a:t>
            </a:r>
            <a:r>
              <a:rPr lang="en-US" sz="1400" dirty="0" err="1"/>
              <a:t>jóhiszeműen</a:t>
            </a:r>
            <a:r>
              <a:rPr lang="en-US" sz="1400" dirty="0"/>
              <a:t> </a:t>
            </a:r>
            <a:r>
              <a:rPr lang="en-US" sz="1400" dirty="0" err="1"/>
              <a:t>szerzi</a:t>
            </a:r>
            <a:r>
              <a:rPr lang="en-US" sz="1400" dirty="0"/>
              <a:t> meg, </a:t>
            </a:r>
            <a:r>
              <a:rPr lang="hu-HU" sz="1400" dirty="0" smtClean="0"/>
              <a:t/>
            </a:r>
            <a:br>
              <a:rPr lang="hu-HU" sz="1400" dirty="0" smtClean="0"/>
            </a:br>
            <a:r>
              <a:rPr lang="en-US" sz="1400" dirty="0" err="1" smtClean="0"/>
              <a:t>tulajdonossá</a:t>
            </a:r>
            <a:r>
              <a:rPr lang="en-US" sz="1400" dirty="0" smtClean="0"/>
              <a:t> </a:t>
            </a:r>
            <a:r>
              <a:rPr lang="en-US" sz="1400" dirty="0" err="1"/>
              <a:t>válik</a:t>
            </a:r>
            <a:r>
              <a:rPr lang="en-US" sz="1400" dirty="0"/>
              <a:t>, </a:t>
            </a:r>
            <a:r>
              <a:rPr lang="en-US" sz="1400" dirty="0" err="1"/>
              <a:t>tekintet</a:t>
            </a:r>
            <a:r>
              <a:rPr lang="en-US" sz="1400" dirty="0"/>
              <a:t> </a:t>
            </a:r>
            <a:r>
              <a:rPr lang="en-US" sz="1400" dirty="0" err="1"/>
              <a:t>nélkül</a:t>
            </a:r>
            <a:r>
              <a:rPr lang="en-US" sz="1400" dirty="0"/>
              <a:t> </a:t>
            </a:r>
            <a:r>
              <a:rPr lang="en-US" sz="1400" dirty="0" err="1"/>
              <a:t>arra</a:t>
            </a:r>
            <a:r>
              <a:rPr lang="en-US" sz="1400" dirty="0"/>
              <a:t>, </a:t>
            </a:r>
            <a:r>
              <a:rPr lang="en-US" sz="1400" dirty="0" err="1"/>
              <a:t>hogy</a:t>
            </a:r>
            <a:r>
              <a:rPr lang="en-US" sz="1400" dirty="0"/>
              <a:t> </a:t>
            </a:r>
            <a:r>
              <a:rPr lang="en-US" sz="1400" dirty="0" err="1"/>
              <a:t>korábban</a:t>
            </a:r>
            <a:r>
              <a:rPr lang="en-US" sz="1400" dirty="0"/>
              <a:t> </a:t>
            </a:r>
            <a:r>
              <a:rPr lang="en-US" sz="1400" dirty="0" err="1"/>
              <a:t>ki</a:t>
            </a:r>
            <a:r>
              <a:rPr lang="en-US" sz="1400" dirty="0"/>
              <a:t> volt a </a:t>
            </a:r>
            <a:r>
              <a:rPr lang="en-US" sz="1400" dirty="0" err="1"/>
              <a:t>tulajdonos</a:t>
            </a:r>
            <a:r>
              <a:rPr lang="en-US" sz="1400" dirty="0" smtClean="0"/>
              <a:t>.</a:t>
            </a:r>
            <a:endParaRPr lang="hu-HU" sz="1400" dirty="0" smtClean="0"/>
          </a:p>
          <a:p>
            <a:pPr lvl="4"/>
            <a:endParaRPr lang="en-US" sz="3200" dirty="0"/>
          </a:p>
          <a:p>
            <a:pPr lvl="4"/>
            <a:r>
              <a:rPr lang="en-US" sz="1400" dirty="0"/>
              <a:t>A </a:t>
            </a:r>
            <a:r>
              <a:rPr lang="en-US" sz="1400" dirty="0" err="1"/>
              <a:t>dolog</a:t>
            </a:r>
            <a:r>
              <a:rPr lang="en-US" sz="1400" dirty="0"/>
              <a:t> </a:t>
            </a:r>
            <a:r>
              <a:rPr lang="en-US" sz="1400" dirty="0" err="1"/>
              <a:t>tulajdonának</a:t>
            </a:r>
            <a:r>
              <a:rPr lang="en-US" sz="1400" dirty="0"/>
              <a:t> </a:t>
            </a:r>
            <a:r>
              <a:rPr lang="en-US" sz="1400" dirty="0" err="1"/>
              <a:t>hatósági</a:t>
            </a:r>
            <a:r>
              <a:rPr lang="en-US" sz="1400" dirty="0"/>
              <a:t> </a:t>
            </a:r>
            <a:r>
              <a:rPr lang="en-US" sz="1400" dirty="0" err="1"/>
              <a:t>határozattal</a:t>
            </a:r>
            <a:r>
              <a:rPr lang="en-US" sz="1400" dirty="0"/>
              <a:t> </a:t>
            </a:r>
            <a:r>
              <a:rPr lang="en-US" sz="1400" dirty="0" err="1"/>
              <a:t>vagy</a:t>
            </a:r>
            <a:r>
              <a:rPr lang="en-US" sz="1400" dirty="0"/>
              <a:t> </a:t>
            </a:r>
            <a:r>
              <a:rPr lang="en-US" sz="1400" dirty="0" err="1"/>
              <a:t>hatósági</a:t>
            </a:r>
            <a:r>
              <a:rPr lang="en-US" sz="1400" dirty="0"/>
              <a:t> </a:t>
            </a:r>
            <a:r>
              <a:rPr lang="en-US" sz="1400" dirty="0" err="1"/>
              <a:t>árverés</a:t>
            </a:r>
            <a:r>
              <a:rPr lang="en-US" sz="1400" dirty="0"/>
              <a:t> </a:t>
            </a:r>
            <a:r>
              <a:rPr lang="en-US" sz="1400" dirty="0" err="1"/>
              <a:t>útján</a:t>
            </a:r>
            <a:r>
              <a:rPr lang="en-US" sz="1400" dirty="0"/>
              <a:t> </a:t>
            </a:r>
            <a:r>
              <a:rPr lang="en-US" sz="1400" dirty="0" err="1"/>
              <a:t>való</a:t>
            </a:r>
            <a:r>
              <a:rPr lang="en-US" sz="1400" dirty="0"/>
              <a:t> </a:t>
            </a:r>
            <a:r>
              <a:rPr lang="en-US" sz="1400" dirty="0" err="1"/>
              <a:t>megszerzésével</a:t>
            </a:r>
            <a:r>
              <a:rPr lang="en-US" sz="1400" dirty="0"/>
              <a:t> </a:t>
            </a:r>
            <a:r>
              <a:rPr lang="en-US" sz="1400" b="1" dirty="0" err="1"/>
              <a:t>megszűnnek</a:t>
            </a:r>
            <a:r>
              <a:rPr lang="en-US" sz="1400" b="1" dirty="0"/>
              <a:t> a </a:t>
            </a:r>
            <a:r>
              <a:rPr lang="en-US" sz="1400" b="1" dirty="0" err="1"/>
              <a:t>harmadik</a:t>
            </a:r>
            <a:r>
              <a:rPr lang="en-US" sz="1400" b="1" dirty="0"/>
              <a:t> </a:t>
            </a:r>
            <a:r>
              <a:rPr lang="en-US" sz="1400" b="1" dirty="0" err="1"/>
              <a:t>személynek</a:t>
            </a:r>
            <a:r>
              <a:rPr lang="en-US" sz="1400" b="1" dirty="0"/>
              <a:t> a </a:t>
            </a:r>
            <a:r>
              <a:rPr lang="en-US" sz="1400" b="1" dirty="0" err="1"/>
              <a:t>dolgot</a:t>
            </a:r>
            <a:r>
              <a:rPr lang="en-US" sz="1400" b="1" dirty="0"/>
              <a:t> </a:t>
            </a:r>
            <a:r>
              <a:rPr lang="en-US" sz="1400" b="1" dirty="0" err="1"/>
              <a:t>terhelő</a:t>
            </a:r>
            <a:r>
              <a:rPr lang="en-US" sz="1400" b="1" dirty="0"/>
              <a:t> </a:t>
            </a:r>
            <a:r>
              <a:rPr lang="en-US" sz="1400" b="1" dirty="0" err="1"/>
              <a:t>jogai</a:t>
            </a:r>
            <a:r>
              <a:rPr lang="en-US" sz="1400" dirty="0"/>
              <a:t>, </a:t>
            </a:r>
            <a:endParaRPr lang="hu-HU" sz="1400" dirty="0" smtClean="0"/>
          </a:p>
          <a:p>
            <a:pPr lvl="4"/>
            <a:r>
              <a:rPr lang="hu-HU" sz="1400" dirty="0"/>
              <a:t>	</a:t>
            </a:r>
            <a:r>
              <a:rPr lang="hu-HU" sz="1400" dirty="0" smtClean="0"/>
              <a:t>&gt;&gt;</a:t>
            </a:r>
            <a:r>
              <a:rPr lang="en-US" sz="1400" dirty="0" err="1" smtClean="0"/>
              <a:t>kivéve</a:t>
            </a:r>
            <a:r>
              <a:rPr lang="en-US" sz="1400" dirty="0"/>
              <a:t>, ha a </a:t>
            </a:r>
            <a:r>
              <a:rPr lang="en-US" sz="1400" dirty="0" err="1"/>
              <a:t>hatósági</a:t>
            </a:r>
            <a:r>
              <a:rPr lang="en-US" sz="1400" dirty="0"/>
              <a:t> </a:t>
            </a:r>
            <a:r>
              <a:rPr lang="en-US" sz="1400" dirty="0" err="1"/>
              <a:t>határozattal</a:t>
            </a:r>
            <a:r>
              <a:rPr lang="en-US" sz="1400" dirty="0"/>
              <a:t> </a:t>
            </a:r>
            <a:r>
              <a:rPr lang="en-US" sz="1400" dirty="0" err="1"/>
              <a:t>vagy</a:t>
            </a:r>
            <a:r>
              <a:rPr lang="en-US" sz="1400" dirty="0"/>
              <a:t> </a:t>
            </a:r>
            <a:r>
              <a:rPr lang="en-US" sz="1400" dirty="0" err="1"/>
              <a:t>hatósági</a:t>
            </a:r>
            <a:r>
              <a:rPr lang="en-US" sz="1400" dirty="0"/>
              <a:t> </a:t>
            </a:r>
            <a:r>
              <a:rPr lang="en-US" sz="1400" dirty="0" err="1"/>
              <a:t>árverés</a:t>
            </a:r>
            <a:r>
              <a:rPr lang="en-US" sz="1400" dirty="0"/>
              <a:t> </a:t>
            </a:r>
            <a:r>
              <a:rPr lang="en-US" sz="1400" dirty="0" err="1"/>
              <a:t>útján</a:t>
            </a:r>
            <a:r>
              <a:rPr lang="en-US" sz="1400" dirty="0"/>
              <a:t> </a:t>
            </a:r>
            <a:r>
              <a:rPr lang="en-US" sz="1400" dirty="0" err="1"/>
              <a:t>szerző</a:t>
            </a:r>
            <a:r>
              <a:rPr lang="en-US" sz="1400" dirty="0"/>
              <a:t> e </a:t>
            </a:r>
            <a:r>
              <a:rPr lang="en-US" sz="1400" dirty="0" err="1"/>
              <a:t>jogok</a:t>
            </a:r>
            <a:r>
              <a:rPr lang="en-US" sz="1400" dirty="0"/>
              <a:t> </a:t>
            </a:r>
            <a:r>
              <a:rPr lang="hu-HU" sz="1400" dirty="0"/>
              <a:t/>
            </a:r>
            <a:br>
              <a:rPr lang="hu-HU" sz="1400" dirty="0"/>
            </a:br>
            <a:r>
              <a:rPr lang="hu-HU" sz="1400" dirty="0" smtClean="0"/>
              <a:t>                       </a:t>
            </a:r>
            <a:r>
              <a:rPr lang="en-US" sz="1400" dirty="0" err="1" smtClean="0"/>
              <a:t>tekintetében</a:t>
            </a:r>
            <a:r>
              <a:rPr lang="en-US" sz="1400" dirty="0" smtClean="0"/>
              <a:t> </a:t>
            </a:r>
            <a:r>
              <a:rPr lang="en-US" sz="1400" dirty="0" err="1"/>
              <a:t>nem</a:t>
            </a:r>
            <a:r>
              <a:rPr lang="en-US" sz="1400" dirty="0"/>
              <a:t> volt </a:t>
            </a:r>
            <a:r>
              <a:rPr lang="en-US" sz="1400" dirty="0" err="1"/>
              <a:t>jóhiszemű</a:t>
            </a:r>
            <a:r>
              <a:rPr lang="en-US" sz="1400" dirty="0"/>
              <a:t>. </a:t>
            </a:r>
            <a:r>
              <a:rPr lang="en-US" sz="1400" dirty="0" smtClean="0"/>
              <a:t>(</a:t>
            </a:r>
            <a:r>
              <a:rPr lang="hu-HU" sz="1400" dirty="0" smtClean="0"/>
              <a:t>+</a:t>
            </a:r>
            <a:r>
              <a:rPr lang="en-US" sz="1400" dirty="0" err="1" smtClean="0"/>
              <a:t>Kivételek</a:t>
            </a:r>
            <a:r>
              <a:rPr lang="en-US" sz="1400" dirty="0" smtClean="0"/>
              <a:t>)</a:t>
            </a:r>
            <a:r>
              <a:rPr lang="hu-HU" sz="1400" dirty="0" smtClean="0"/>
              <a:t>*</a:t>
            </a:r>
            <a:endParaRPr lang="hu-HU" sz="1400" dirty="0" smtClean="0"/>
          </a:p>
          <a:p>
            <a:pPr lvl="4"/>
            <a:endParaRPr lang="en-US" sz="3200" dirty="0"/>
          </a:p>
          <a:p>
            <a:pPr lvl="4"/>
            <a:r>
              <a:rPr lang="en-US" sz="1400" dirty="0"/>
              <a:t>A </a:t>
            </a:r>
            <a:r>
              <a:rPr lang="en-US" sz="1400" dirty="0" err="1"/>
              <a:t>hatósági</a:t>
            </a:r>
            <a:r>
              <a:rPr lang="en-US" sz="1400" dirty="0"/>
              <a:t> </a:t>
            </a:r>
            <a:r>
              <a:rPr lang="en-US" sz="1400" dirty="0" err="1"/>
              <a:t>határozattal</a:t>
            </a:r>
            <a:r>
              <a:rPr lang="en-US" sz="1400" dirty="0"/>
              <a:t> </a:t>
            </a:r>
            <a:r>
              <a:rPr lang="en-US" sz="1400" dirty="0" err="1"/>
              <a:t>történő</a:t>
            </a:r>
            <a:r>
              <a:rPr lang="en-US" sz="1400" dirty="0"/>
              <a:t> </a:t>
            </a:r>
            <a:r>
              <a:rPr lang="en-US" sz="1400" dirty="0" err="1"/>
              <a:t>tulajdonszerzés</a:t>
            </a:r>
            <a:r>
              <a:rPr lang="en-US" sz="1400" dirty="0"/>
              <a:t> </a:t>
            </a:r>
            <a:r>
              <a:rPr lang="en-US" sz="1400" dirty="0" err="1"/>
              <a:t>sajátos</a:t>
            </a:r>
            <a:r>
              <a:rPr lang="en-US" sz="1400" dirty="0"/>
              <a:t> </a:t>
            </a:r>
            <a:r>
              <a:rPr lang="en-US" sz="1400" dirty="0" err="1"/>
              <a:t>esete</a:t>
            </a:r>
            <a:r>
              <a:rPr lang="en-US" sz="1400" dirty="0"/>
              <a:t> a </a:t>
            </a:r>
            <a:r>
              <a:rPr lang="en-US" sz="1400" dirty="0" err="1">
                <a:solidFill>
                  <a:schemeClr val="accent1"/>
                </a:solidFill>
              </a:rPr>
              <a:t>kisajátítás</a:t>
            </a:r>
            <a:r>
              <a:rPr lang="en-US" sz="1400" dirty="0">
                <a:solidFill>
                  <a:schemeClr val="accent1"/>
                </a:solidFill>
              </a:rPr>
              <a:t>.</a:t>
            </a:r>
            <a:endParaRPr lang="en-US" sz="3200" dirty="0">
              <a:solidFill>
                <a:schemeClr val="accent1"/>
              </a:solidFill>
            </a:endParaRPr>
          </a:p>
          <a:p>
            <a:pPr lvl="5"/>
            <a:r>
              <a:rPr lang="en-US" sz="1400" u="sng" dirty="0" err="1"/>
              <a:t>Feltételei</a:t>
            </a:r>
            <a:r>
              <a:rPr lang="en-US" sz="1400" u="sng" dirty="0"/>
              <a:t>:</a:t>
            </a:r>
            <a:endParaRPr lang="en-US" sz="3200" u="sng" dirty="0"/>
          </a:p>
          <a:p>
            <a:pPr marL="3028950" lvl="6" indent="-285750">
              <a:buFont typeface="Arial" panose="020B0604020202020204" pitchFamily="34" charset="0"/>
              <a:buChar char="•"/>
            </a:pPr>
            <a:r>
              <a:rPr lang="en-US" sz="1400" dirty="0" err="1"/>
              <a:t>ingatlan</a:t>
            </a:r>
            <a:r>
              <a:rPr lang="en-US" sz="1400" dirty="0"/>
              <a:t> </a:t>
            </a:r>
            <a:r>
              <a:rPr lang="en-US" sz="1400" dirty="0" err="1"/>
              <a:t>tulajdonjoga</a:t>
            </a:r>
            <a:r>
              <a:rPr lang="en-US" sz="1400" dirty="0"/>
              <a:t>  </a:t>
            </a:r>
            <a:endParaRPr lang="hu-HU" sz="1400" dirty="0" smtClean="0"/>
          </a:p>
          <a:p>
            <a:pPr marL="3028950" lvl="6" indent="-285750">
              <a:buFont typeface="Arial" panose="020B0604020202020204" pitchFamily="34" charset="0"/>
              <a:buChar char="•"/>
            </a:pPr>
            <a:r>
              <a:rPr lang="en-US" sz="1400" dirty="0" err="1" smtClean="0"/>
              <a:t>kivételesen</a:t>
            </a:r>
            <a:r>
              <a:rPr lang="en-US" sz="1400" dirty="0"/>
              <a:t>,  </a:t>
            </a:r>
            <a:endParaRPr lang="hu-HU" sz="1400" dirty="0" smtClean="0"/>
          </a:p>
          <a:p>
            <a:pPr marL="3028950" lvl="6" indent="-285750">
              <a:buFont typeface="Arial" panose="020B0604020202020204" pitchFamily="34" charset="0"/>
              <a:buChar char="•"/>
            </a:pPr>
            <a:r>
              <a:rPr lang="en-US" sz="1400" dirty="0" err="1" smtClean="0"/>
              <a:t>közérdekű</a:t>
            </a:r>
            <a:r>
              <a:rPr lang="en-US" sz="1400" dirty="0" smtClean="0"/>
              <a:t> </a:t>
            </a:r>
            <a:r>
              <a:rPr lang="en-US" sz="1400" dirty="0" err="1"/>
              <a:t>célra</a:t>
            </a:r>
            <a:r>
              <a:rPr lang="en-US" sz="1400" dirty="0"/>
              <a:t>,  </a:t>
            </a:r>
            <a:endParaRPr lang="hu-HU" sz="1400" dirty="0" smtClean="0"/>
          </a:p>
          <a:p>
            <a:pPr marL="3028950" lvl="6" indent="-285750">
              <a:buFont typeface="Arial" panose="020B0604020202020204" pitchFamily="34" charset="0"/>
              <a:buChar char="•"/>
            </a:pPr>
            <a:r>
              <a:rPr lang="en-US" sz="1400" dirty="0" err="1" smtClean="0"/>
              <a:t>azonnali</a:t>
            </a:r>
            <a:r>
              <a:rPr lang="en-US" sz="1400" dirty="0"/>
              <a:t>, </a:t>
            </a:r>
            <a:r>
              <a:rPr lang="en-US" sz="1400" dirty="0" err="1"/>
              <a:t>teljes</a:t>
            </a:r>
            <a:r>
              <a:rPr lang="en-US" sz="1400" dirty="0"/>
              <a:t> </a:t>
            </a:r>
            <a:r>
              <a:rPr lang="en-US" sz="1400" dirty="0" err="1"/>
              <a:t>és</a:t>
            </a:r>
            <a:r>
              <a:rPr lang="en-US" sz="1400" dirty="0"/>
              <a:t> </a:t>
            </a:r>
            <a:r>
              <a:rPr lang="en-US" sz="1400" dirty="0" err="1"/>
              <a:t>feltétlen</a:t>
            </a:r>
            <a:r>
              <a:rPr lang="en-US" sz="1400" dirty="0"/>
              <a:t> </a:t>
            </a:r>
            <a:r>
              <a:rPr lang="en-US" sz="1400" dirty="0" err="1"/>
              <a:t>kártalanítás</a:t>
            </a:r>
            <a:r>
              <a:rPr lang="en-US" sz="1400" dirty="0"/>
              <a:t> </a:t>
            </a:r>
            <a:r>
              <a:rPr lang="en-US" sz="1400" dirty="0" err="1"/>
              <a:t>ellenében</a:t>
            </a:r>
            <a:r>
              <a:rPr lang="en-US" sz="1400" dirty="0"/>
              <a:t> </a:t>
            </a:r>
            <a:r>
              <a:rPr lang="en-US" sz="1400" dirty="0" err="1"/>
              <a:t>szerezhető</a:t>
            </a:r>
            <a:r>
              <a:rPr lang="en-US" sz="1400" dirty="0"/>
              <a:t> meg</a:t>
            </a:r>
            <a:endParaRPr lang="hu-HU" sz="3200" dirty="0"/>
          </a:p>
        </p:txBody>
      </p:sp>
      <p:sp>
        <p:nvSpPr>
          <p:cNvPr id="3" name="Téglalap 2"/>
          <p:cNvSpPr/>
          <p:nvPr/>
        </p:nvSpPr>
        <p:spPr>
          <a:xfrm>
            <a:off x="-1260648" y="483518"/>
            <a:ext cx="8568952" cy="369332"/>
          </a:xfrm>
          <a:prstGeom prst="rect">
            <a:avLst/>
          </a:prstGeom>
        </p:spPr>
        <p:txBody>
          <a:bodyPr wrap="square">
            <a:spAutoFit/>
          </a:bodyPr>
          <a:lstStyle/>
          <a:p>
            <a:pPr lvl="3"/>
            <a:r>
              <a:rPr lang="hu-HU" dirty="0">
                <a:solidFill>
                  <a:schemeClr val="accent1"/>
                </a:solidFill>
              </a:rPr>
              <a:t>T</a:t>
            </a:r>
            <a:r>
              <a:rPr lang="en-US" dirty="0" err="1">
                <a:solidFill>
                  <a:schemeClr val="accent1"/>
                </a:solidFill>
              </a:rPr>
              <a:t>ulajdonszerzés</a:t>
            </a:r>
            <a:r>
              <a:rPr lang="en-US" dirty="0">
                <a:solidFill>
                  <a:schemeClr val="accent1"/>
                </a:solidFill>
              </a:rPr>
              <a:t> </a:t>
            </a:r>
            <a:r>
              <a:rPr lang="en-US" dirty="0" err="1">
                <a:solidFill>
                  <a:schemeClr val="accent1"/>
                </a:solidFill>
              </a:rPr>
              <a:t>hatósági</a:t>
            </a:r>
            <a:r>
              <a:rPr lang="en-US" dirty="0">
                <a:solidFill>
                  <a:schemeClr val="accent1"/>
                </a:solidFill>
              </a:rPr>
              <a:t> </a:t>
            </a:r>
            <a:r>
              <a:rPr lang="en-US" dirty="0" err="1">
                <a:solidFill>
                  <a:schemeClr val="accent1"/>
                </a:solidFill>
              </a:rPr>
              <a:t>határozattal</a:t>
            </a:r>
            <a:r>
              <a:rPr lang="en-US" dirty="0">
                <a:solidFill>
                  <a:schemeClr val="accent1"/>
                </a:solidFill>
              </a:rPr>
              <a:t> </a:t>
            </a:r>
            <a:r>
              <a:rPr lang="en-US" dirty="0" err="1">
                <a:solidFill>
                  <a:schemeClr val="accent1"/>
                </a:solidFill>
              </a:rPr>
              <a:t>vagy</a:t>
            </a:r>
            <a:r>
              <a:rPr lang="en-US" dirty="0">
                <a:solidFill>
                  <a:schemeClr val="accent1"/>
                </a:solidFill>
              </a:rPr>
              <a:t> </a:t>
            </a:r>
            <a:r>
              <a:rPr lang="en-US" dirty="0" err="1">
                <a:solidFill>
                  <a:schemeClr val="accent1"/>
                </a:solidFill>
              </a:rPr>
              <a:t>hatósági</a:t>
            </a:r>
            <a:r>
              <a:rPr lang="en-US" dirty="0">
                <a:solidFill>
                  <a:schemeClr val="accent1"/>
                </a:solidFill>
              </a:rPr>
              <a:t> </a:t>
            </a:r>
            <a:r>
              <a:rPr lang="en-US" dirty="0" err="1">
                <a:solidFill>
                  <a:schemeClr val="accent1"/>
                </a:solidFill>
              </a:rPr>
              <a:t>árverés</a:t>
            </a:r>
            <a:r>
              <a:rPr lang="en-US" dirty="0">
                <a:solidFill>
                  <a:schemeClr val="accent1"/>
                </a:solidFill>
              </a:rPr>
              <a:t> </a:t>
            </a:r>
            <a:r>
              <a:rPr lang="en-US" dirty="0" err="1">
                <a:solidFill>
                  <a:schemeClr val="accent1"/>
                </a:solidFill>
              </a:rPr>
              <a:t>útján</a:t>
            </a:r>
            <a:endParaRPr lang="hu-HU" dirty="0">
              <a:solidFill>
                <a:schemeClr val="accent1"/>
              </a:solidFill>
            </a:endParaRPr>
          </a:p>
        </p:txBody>
      </p:sp>
    </p:spTree>
    <p:extLst>
      <p:ext uri="{BB962C8B-B14F-4D97-AF65-F5344CB8AC3E}">
        <p14:creationId xmlns:p14="http://schemas.microsoft.com/office/powerpoint/2010/main" val="1873332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657200" y="1059582"/>
            <a:ext cx="10801200" cy="4093428"/>
          </a:xfrm>
          <a:prstGeom prst="rect">
            <a:avLst/>
          </a:prstGeom>
        </p:spPr>
        <p:txBody>
          <a:bodyPr wrap="square">
            <a:spAutoFit/>
          </a:bodyPr>
          <a:lstStyle/>
          <a:p>
            <a:pPr lvl="4"/>
            <a:r>
              <a:rPr lang="hu-HU" sz="1600" dirty="0" smtClean="0"/>
              <a:t>Feltétele*: </a:t>
            </a:r>
            <a:r>
              <a:rPr lang="en-US" sz="1600" dirty="0" err="1" smtClean="0"/>
              <a:t>sajá</a:t>
            </a:r>
            <a:r>
              <a:rPr lang="hu-HU" sz="1600" dirty="0" err="1" smtClean="0"/>
              <a:t>tkénti</a:t>
            </a:r>
            <a:r>
              <a:rPr lang="hu-HU" sz="1600" dirty="0" smtClean="0"/>
              <a:t> szakadatlan birtoklás. I</a:t>
            </a:r>
            <a:r>
              <a:rPr lang="en-US" sz="1600" dirty="0" err="1" smtClean="0"/>
              <a:t>ngatlan</a:t>
            </a:r>
            <a:r>
              <a:rPr lang="en-US" sz="1600" dirty="0" smtClean="0"/>
              <a:t> </a:t>
            </a:r>
            <a:r>
              <a:rPr lang="en-US" sz="1600" dirty="0" err="1"/>
              <a:t>esetén</a:t>
            </a:r>
            <a:r>
              <a:rPr lang="en-US" sz="1600" dirty="0"/>
              <a:t> </a:t>
            </a:r>
            <a:r>
              <a:rPr lang="en-US" sz="1600" dirty="0" err="1"/>
              <a:t>tizenöt</a:t>
            </a:r>
            <a:r>
              <a:rPr lang="en-US" sz="1600" dirty="0"/>
              <a:t>, </a:t>
            </a:r>
            <a:r>
              <a:rPr lang="en-US" sz="1600" dirty="0" err="1"/>
              <a:t>ingó</a:t>
            </a:r>
            <a:r>
              <a:rPr lang="en-US" sz="1600" dirty="0"/>
              <a:t> </a:t>
            </a:r>
            <a:r>
              <a:rPr lang="en-US" sz="1600" dirty="0" err="1"/>
              <a:t>dolog</a:t>
            </a:r>
            <a:r>
              <a:rPr lang="en-US" sz="1600" dirty="0"/>
              <a:t> </a:t>
            </a:r>
            <a:r>
              <a:rPr lang="en-US" sz="1600" dirty="0" err="1"/>
              <a:t>esetén</a:t>
            </a:r>
            <a:r>
              <a:rPr lang="en-US" sz="1600" dirty="0"/>
              <a:t> </a:t>
            </a:r>
            <a:r>
              <a:rPr lang="en-US" sz="1600" dirty="0" err="1"/>
              <a:t>tíz</a:t>
            </a:r>
            <a:r>
              <a:rPr lang="en-US" sz="1600" dirty="0"/>
              <a:t> </a:t>
            </a:r>
            <a:r>
              <a:rPr lang="en-US" sz="1600" dirty="0" err="1"/>
              <a:t>éven</a:t>
            </a:r>
            <a:r>
              <a:rPr lang="en-US" sz="1600" dirty="0"/>
              <a:t> </a:t>
            </a:r>
            <a:r>
              <a:rPr lang="en-US" sz="1600" dirty="0" err="1" smtClean="0"/>
              <a:t>át</a:t>
            </a:r>
            <a:r>
              <a:rPr lang="en-US" sz="1600" dirty="0" smtClean="0"/>
              <a:t>. </a:t>
            </a:r>
            <a:endParaRPr lang="hu-HU" sz="1600" dirty="0" smtClean="0"/>
          </a:p>
          <a:p>
            <a:pPr lvl="4"/>
            <a:endParaRPr lang="hu-HU" sz="1600" dirty="0"/>
          </a:p>
          <a:p>
            <a:pPr lvl="4"/>
            <a:r>
              <a:rPr lang="en-US" sz="1600" dirty="0" err="1" smtClean="0"/>
              <a:t>Az</a:t>
            </a:r>
            <a:r>
              <a:rPr lang="en-US" sz="1600" dirty="0" smtClean="0"/>
              <a:t> </a:t>
            </a:r>
            <a:r>
              <a:rPr lang="en-US" sz="1600" dirty="0" err="1"/>
              <a:t>elbirtoklás</a:t>
            </a:r>
            <a:r>
              <a:rPr lang="en-US" sz="1600" dirty="0"/>
              <a:t> </a:t>
            </a:r>
            <a:r>
              <a:rPr lang="en-US" sz="1600" dirty="0" err="1"/>
              <a:t>joghatásaként</a:t>
            </a:r>
            <a:r>
              <a:rPr lang="en-US" sz="1600" dirty="0"/>
              <a:t> </a:t>
            </a:r>
            <a:r>
              <a:rPr lang="en-US" sz="1600" dirty="0" err="1"/>
              <a:t>az</a:t>
            </a:r>
            <a:r>
              <a:rPr lang="en-US" sz="1600" dirty="0"/>
              <a:t> </a:t>
            </a:r>
            <a:r>
              <a:rPr lang="en-US" sz="1600" dirty="0" err="1"/>
              <a:t>ingó</a:t>
            </a:r>
            <a:r>
              <a:rPr lang="en-US" sz="1600" dirty="0"/>
              <a:t> </a:t>
            </a:r>
            <a:r>
              <a:rPr lang="en-US" sz="1600" dirty="0" err="1"/>
              <a:t>dolog</a:t>
            </a:r>
            <a:r>
              <a:rPr lang="en-US" sz="1600" dirty="0"/>
              <a:t> </a:t>
            </a:r>
            <a:r>
              <a:rPr lang="en-US" sz="1600" dirty="0" err="1"/>
              <a:t>tulajdonjogának</a:t>
            </a:r>
            <a:r>
              <a:rPr lang="en-US" sz="1600" dirty="0"/>
              <a:t> </a:t>
            </a:r>
            <a:r>
              <a:rPr lang="en-US" sz="1600" dirty="0" err="1"/>
              <a:t>elbirtoklásával</a:t>
            </a:r>
            <a:r>
              <a:rPr lang="en-US" sz="1600" dirty="0"/>
              <a:t> </a:t>
            </a:r>
            <a:r>
              <a:rPr lang="en-US" sz="1600" dirty="0" err="1"/>
              <a:t>megszűnnek</a:t>
            </a:r>
            <a:r>
              <a:rPr lang="en-US" sz="1600" dirty="0"/>
              <a:t> </a:t>
            </a:r>
            <a:r>
              <a:rPr lang="en-US" sz="1600" dirty="0" smtClean="0"/>
              <a:t>a</a:t>
            </a:r>
            <a:r>
              <a:rPr lang="hu-HU" sz="1600" dirty="0" smtClean="0"/>
              <a:t/>
            </a:r>
            <a:br>
              <a:rPr lang="hu-HU" sz="1600" dirty="0" smtClean="0"/>
            </a:br>
            <a:r>
              <a:rPr lang="en-US" sz="1600" dirty="0" err="1" smtClean="0"/>
              <a:t>harmadik</a:t>
            </a:r>
            <a:r>
              <a:rPr lang="en-US" sz="1600" dirty="0" smtClean="0"/>
              <a:t> </a:t>
            </a:r>
            <a:r>
              <a:rPr lang="en-US" sz="1600" dirty="0" err="1"/>
              <a:t>személynek</a:t>
            </a:r>
            <a:r>
              <a:rPr lang="en-US" sz="1600" dirty="0"/>
              <a:t> a </a:t>
            </a:r>
            <a:r>
              <a:rPr lang="en-US" sz="1600" dirty="0" err="1"/>
              <a:t>dolgot</a:t>
            </a:r>
            <a:r>
              <a:rPr lang="en-US" sz="1600" dirty="0"/>
              <a:t> </a:t>
            </a:r>
            <a:r>
              <a:rPr lang="en-US" sz="1600" dirty="0" err="1"/>
              <a:t>terhelő</a:t>
            </a:r>
            <a:r>
              <a:rPr lang="en-US" sz="1600" dirty="0"/>
              <a:t> </a:t>
            </a:r>
            <a:r>
              <a:rPr lang="en-US" sz="1600" dirty="0" err="1"/>
              <a:t>olyan</a:t>
            </a:r>
            <a:r>
              <a:rPr lang="en-US" sz="1600" dirty="0"/>
              <a:t> </a:t>
            </a:r>
            <a:r>
              <a:rPr lang="en-US" sz="1600" dirty="0" err="1"/>
              <a:t>jogai</a:t>
            </a:r>
            <a:r>
              <a:rPr lang="en-US" sz="1600" dirty="0"/>
              <a:t>, </a:t>
            </a:r>
            <a:r>
              <a:rPr lang="en-US" sz="1600" dirty="0" err="1"/>
              <a:t>amelyek</a:t>
            </a:r>
            <a:r>
              <a:rPr lang="en-US" sz="1600" dirty="0"/>
              <a:t> </a:t>
            </a:r>
            <a:r>
              <a:rPr lang="en-US" sz="1600" dirty="0" err="1"/>
              <a:t>az</a:t>
            </a:r>
            <a:r>
              <a:rPr lang="en-US" sz="1600" dirty="0"/>
              <a:t> </a:t>
            </a:r>
            <a:r>
              <a:rPr lang="en-US" sz="1600" dirty="0" err="1"/>
              <a:t>elbirtokló</a:t>
            </a:r>
            <a:r>
              <a:rPr lang="en-US" sz="1600" dirty="0"/>
              <a:t> </a:t>
            </a:r>
            <a:r>
              <a:rPr lang="en-US" sz="1600" dirty="0" err="1"/>
              <a:t>birtokának</a:t>
            </a:r>
            <a:r>
              <a:rPr lang="en-US" sz="1600" dirty="0"/>
              <a:t> </a:t>
            </a:r>
            <a:r>
              <a:rPr lang="en-US" sz="1600" dirty="0" err="1"/>
              <a:t>megszerzése</a:t>
            </a:r>
            <a:r>
              <a:rPr lang="en-US" sz="1600" dirty="0"/>
              <a:t> </a:t>
            </a:r>
            <a:r>
              <a:rPr lang="en-US" sz="1600" dirty="0" err="1"/>
              <a:t>előtt</a:t>
            </a:r>
            <a:r>
              <a:rPr lang="en-US" sz="1600" dirty="0"/>
              <a:t> </a:t>
            </a:r>
            <a:r>
              <a:rPr lang="en-US" sz="1600" dirty="0" err="1"/>
              <a:t>keletkeztek</a:t>
            </a:r>
            <a:r>
              <a:rPr lang="en-US" sz="1600" dirty="0"/>
              <a:t>, </a:t>
            </a:r>
            <a:r>
              <a:rPr lang="en-US" sz="1600" dirty="0" err="1"/>
              <a:t>és</a:t>
            </a:r>
            <a:r>
              <a:rPr lang="en-US" sz="1600" dirty="0"/>
              <a:t> </a:t>
            </a:r>
            <a:r>
              <a:rPr lang="en-US" sz="1600" dirty="0" err="1"/>
              <a:t>amelyekre</a:t>
            </a:r>
            <a:r>
              <a:rPr lang="en-US" sz="1600" dirty="0"/>
              <a:t> </a:t>
            </a:r>
            <a:r>
              <a:rPr lang="en-US" sz="1600" dirty="0" err="1"/>
              <a:t>nézve</a:t>
            </a:r>
            <a:r>
              <a:rPr lang="en-US" sz="1600" dirty="0"/>
              <a:t> </a:t>
            </a:r>
            <a:r>
              <a:rPr lang="en-US" sz="1600" dirty="0" err="1"/>
              <a:t>az</a:t>
            </a:r>
            <a:r>
              <a:rPr lang="en-US" sz="1600" dirty="0"/>
              <a:t> </a:t>
            </a:r>
            <a:r>
              <a:rPr lang="en-US" sz="1600" dirty="0" err="1"/>
              <a:t>elbirtoklás</a:t>
            </a:r>
            <a:r>
              <a:rPr lang="en-US" sz="1600" dirty="0"/>
              <a:t> </a:t>
            </a:r>
            <a:r>
              <a:rPr lang="en-US" sz="1600" dirty="0" err="1"/>
              <a:t>ideje</a:t>
            </a:r>
            <a:r>
              <a:rPr lang="en-US" sz="1600" dirty="0"/>
              <a:t> </a:t>
            </a:r>
            <a:r>
              <a:rPr lang="en-US" sz="1600" dirty="0" err="1"/>
              <a:t>szintén</a:t>
            </a:r>
            <a:r>
              <a:rPr lang="en-US" sz="1600" dirty="0"/>
              <a:t> </a:t>
            </a:r>
            <a:r>
              <a:rPr lang="en-US" sz="1600" dirty="0" err="1" smtClean="0"/>
              <a:t>eltelt</a:t>
            </a:r>
            <a:r>
              <a:rPr lang="hu-HU" sz="1600" dirty="0" smtClean="0"/>
              <a:t>. </a:t>
            </a:r>
          </a:p>
          <a:p>
            <a:pPr lvl="4"/>
            <a:r>
              <a:rPr lang="hu-HU" sz="1600" dirty="0" smtClean="0"/>
              <a:t>(</a:t>
            </a:r>
            <a:r>
              <a:rPr lang="en-US" sz="1600" dirty="0" err="1" smtClean="0"/>
              <a:t>kivéve</a:t>
            </a:r>
            <a:r>
              <a:rPr lang="en-US" sz="1600" dirty="0"/>
              <a:t>, ha </a:t>
            </a:r>
            <a:r>
              <a:rPr lang="en-US" sz="1600" dirty="0" err="1"/>
              <a:t>az</a:t>
            </a:r>
            <a:r>
              <a:rPr lang="en-US" sz="1600" dirty="0"/>
              <a:t> </a:t>
            </a:r>
            <a:r>
              <a:rPr lang="en-US" sz="1600" dirty="0" err="1"/>
              <a:t>elbirtokló</a:t>
            </a:r>
            <a:r>
              <a:rPr lang="en-US" sz="1600" dirty="0"/>
              <a:t> a </a:t>
            </a:r>
            <a:r>
              <a:rPr lang="en-US" sz="1600" dirty="0" err="1"/>
              <a:t>harmadik</a:t>
            </a:r>
            <a:r>
              <a:rPr lang="en-US" sz="1600" dirty="0"/>
              <a:t> </a:t>
            </a:r>
            <a:r>
              <a:rPr lang="en-US" sz="1600" dirty="0" err="1"/>
              <a:t>személy</a:t>
            </a:r>
            <a:r>
              <a:rPr lang="en-US" sz="1600" dirty="0"/>
              <a:t> </a:t>
            </a:r>
            <a:r>
              <a:rPr lang="en-US" sz="1600" dirty="0" err="1"/>
              <a:t>jogának</a:t>
            </a:r>
            <a:r>
              <a:rPr lang="en-US" sz="1600" dirty="0"/>
              <a:t> </a:t>
            </a:r>
            <a:r>
              <a:rPr lang="en-US" sz="1600" dirty="0" err="1"/>
              <a:t>fennállása</a:t>
            </a:r>
            <a:r>
              <a:rPr lang="en-US" sz="1600" dirty="0"/>
              <a:t> </a:t>
            </a:r>
            <a:r>
              <a:rPr lang="en-US" sz="1600" dirty="0" err="1"/>
              <a:t>tekintetében</a:t>
            </a:r>
            <a:r>
              <a:rPr lang="en-US" sz="1600" dirty="0"/>
              <a:t> </a:t>
            </a:r>
            <a:r>
              <a:rPr lang="en-US" sz="1600" dirty="0" err="1"/>
              <a:t>nem</a:t>
            </a:r>
            <a:r>
              <a:rPr lang="en-US" sz="1600" dirty="0"/>
              <a:t> volt </a:t>
            </a:r>
            <a:r>
              <a:rPr lang="en-US" sz="1600" dirty="0" err="1" smtClean="0"/>
              <a:t>jóhiszemű</a:t>
            </a:r>
            <a:r>
              <a:rPr lang="hu-HU" sz="1600" dirty="0" smtClean="0"/>
              <a:t>)</a:t>
            </a:r>
            <a:endParaRPr lang="en-US" sz="3600" dirty="0"/>
          </a:p>
          <a:p>
            <a:pPr lvl="4"/>
            <a:endParaRPr lang="hu-HU" sz="1600" dirty="0" smtClean="0"/>
          </a:p>
          <a:p>
            <a:pPr lvl="4"/>
            <a:r>
              <a:rPr lang="en-US" sz="1600" dirty="0" err="1" smtClean="0">
                <a:solidFill>
                  <a:schemeClr val="accent1"/>
                </a:solidFill>
              </a:rPr>
              <a:t>Jogcímes</a:t>
            </a:r>
            <a:r>
              <a:rPr lang="en-US" sz="1600" dirty="0" smtClean="0">
                <a:solidFill>
                  <a:schemeClr val="accent1"/>
                </a:solidFill>
              </a:rPr>
              <a:t> </a:t>
            </a:r>
            <a:r>
              <a:rPr lang="en-US" sz="1600" dirty="0" err="1">
                <a:solidFill>
                  <a:schemeClr val="accent1"/>
                </a:solidFill>
              </a:rPr>
              <a:t>elbirtoklásra</a:t>
            </a:r>
            <a:r>
              <a:rPr lang="en-US" sz="1600" dirty="0">
                <a:solidFill>
                  <a:schemeClr val="accent1"/>
                </a:solidFill>
              </a:rPr>
              <a:t> </a:t>
            </a:r>
            <a:r>
              <a:rPr lang="en-US" sz="1600" dirty="0" err="1">
                <a:solidFill>
                  <a:schemeClr val="accent1"/>
                </a:solidFill>
              </a:rPr>
              <a:t>külön</a:t>
            </a:r>
            <a:r>
              <a:rPr lang="en-US" sz="1600" dirty="0">
                <a:solidFill>
                  <a:schemeClr val="accent1"/>
                </a:solidFill>
              </a:rPr>
              <a:t> </a:t>
            </a:r>
            <a:r>
              <a:rPr lang="en-US" sz="1600" dirty="0" err="1">
                <a:solidFill>
                  <a:schemeClr val="accent1"/>
                </a:solidFill>
              </a:rPr>
              <a:t>szabályok</a:t>
            </a:r>
            <a:r>
              <a:rPr lang="en-US" sz="1600" dirty="0">
                <a:solidFill>
                  <a:schemeClr val="accent1"/>
                </a:solidFill>
              </a:rPr>
              <a:t> </a:t>
            </a:r>
            <a:r>
              <a:rPr lang="en-US" sz="1600" dirty="0" err="1" smtClean="0">
                <a:solidFill>
                  <a:schemeClr val="accent1"/>
                </a:solidFill>
              </a:rPr>
              <a:t>vonatkoznak</a:t>
            </a:r>
            <a:r>
              <a:rPr lang="hu-HU" sz="1600" dirty="0" smtClean="0">
                <a:solidFill>
                  <a:schemeClr val="accent1"/>
                </a:solidFill>
              </a:rPr>
              <a:t>*</a:t>
            </a:r>
            <a:endParaRPr lang="hu-HU" sz="1600" dirty="0" smtClean="0">
              <a:solidFill>
                <a:schemeClr val="accent1"/>
              </a:solidFill>
            </a:endParaRPr>
          </a:p>
          <a:p>
            <a:pPr lvl="4"/>
            <a:endParaRPr lang="en-US" sz="3600" dirty="0">
              <a:solidFill>
                <a:schemeClr val="accent1"/>
              </a:solidFill>
            </a:endParaRPr>
          </a:p>
          <a:p>
            <a:pPr lvl="4"/>
            <a:r>
              <a:rPr lang="en-US" sz="1600" dirty="0" err="1"/>
              <a:t>Kizárt</a:t>
            </a:r>
            <a:r>
              <a:rPr lang="en-US" sz="1600" dirty="0"/>
              <a:t>  </a:t>
            </a:r>
            <a:r>
              <a:rPr lang="en-US" sz="1600" dirty="0" err="1"/>
              <a:t>az</a:t>
            </a:r>
            <a:r>
              <a:rPr lang="en-US" sz="1600" dirty="0"/>
              <a:t> </a:t>
            </a:r>
            <a:r>
              <a:rPr lang="en-US" sz="1600" dirty="0" err="1"/>
              <a:t>elbirtoklással</a:t>
            </a:r>
            <a:r>
              <a:rPr lang="en-US" sz="1600" dirty="0"/>
              <a:t> </a:t>
            </a:r>
            <a:r>
              <a:rPr lang="en-US" sz="1600" dirty="0" err="1"/>
              <a:t>történő</a:t>
            </a:r>
            <a:r>
              <a:rPr lang="en-US" sz="1600" dirty="0"/>
              <a:t> </a:t>
            </a:r>
            <a:r>
              <a:rPr lang="en-US" sz="1600" dirty="0" err="1"/>
              <a:t>tulajdonszerzés</a:t>
            </a:r>
            <a:r>
              <a:rPr lang="en-US" sz="1600" dirty="0"/>
              <a:t> </a:t>
            </a:r>
            <a:r>
              <a:rPr lang="en-US" sz="1600" dirty="0" err="1"/>
              <a:t>lehetősége</a:t>
            </a:r>
            <a:r>
              <a:rPr lang="en-US" sz="1600" dirty="0"/>
              <a:t>, ha </a:t>
            </a:r>
            <a:r>
              <a:rPr lang="en-US" sz="1600" dirty="0" err="1"/>
              <a:t>valaki</a:t>
            </a:r>
            <a:r>
              <a:rPr lang="en-US" sz="1600" dirty="0"/>
              <a:t> </a:t>
            </a:r>
            <a:r>
              <a:rPr lang="en-US" sz="1600" dirty="0" err="1"/>
              <a:t>bűncselekménnyel</a:t>
            </a:r>
            <a:r>
              <a:rPr lang="en-US" sz="1600" dirty="0"/>
              <a:t> </a:t>
            </a:r>
            <a:r>
              <a:rPr lang="en-US" sz="1600" dirty="0" err="1"/>
              <a:t>vagy</a:t>
            </a:r>
            <a:r>
              <a:rPr lang="en-US" sz="1600" dirty="0"/>
              <a:t> </a:t>
            </a:r>
            <a:r>
              <a:rPr lang="hu-HU" sz="1600" dirty="0" smtClean="0"/>
              <a:t/>
            </a:r>
            <a:br>
              <a:rPr lang="hu-HU" sz="1600" dirty="0" smtClean="0"/>
            </a:br>
            <a:r>
              <a:rPr lang="en-US" sz="1600" dirty="0" err="1" smtClean="0"/>
              <a:t>egyébként</a:t>
            </a:r>
            <a:r>
              <a:rPr lang="en-US" sz="1600" dirty="0" smtClean="0"/>
              <a:t> </a:t>
            </a:r>
            <a:r>
              <a:rPr lang="en-US" sz="1600" dirty="0" err="1"/>
              <a:t>erőszakos</a:t>
            </a:r>
            <a:r>
              <a:rPr lang="en-US" sz="1600" dirty="0"/>
              <a:t> </a:t>
            </a:r>
            <a:r>
              <a:rPr lang="en-US" sz="1600" dirty="0" err="1"/>
              <a:t>vagy</a:t>
            </a:r>
            <a:r>
              <a:rPr lang="en-US" sz="1600" dirty="0"/>
              <a:t> </a:t>
            </a:r>
            <a:r>
              <a:rPr lang="en-US" sz="1600" dirty="0" err="1"/>
              <a:t>alattomos</a:t>
            </a:r>
            <a:r>
              <a:rPr lang="en-US" sz="1600" dirty="0"/>
              <a:t> </a:t>
            </a:r>
            <a:r>
              <a:rPr lang="en-US" sz="1600" dirty="0" err="1"/>
              <a:t>úton</a:t>
            </a:r>
            <a:r>
              <a:rPr lang="en-US" sz="1600" dirty="0"/>
              <a:t> </a:t>
            </a:r>
            <a:r>
              <a:rPr lang="en-US" sz="1600" dirty="0" err="1"/>
              <a:t>jutott</a:t>
            </a:r>
            <a:r>
              <a:rPr lang="en-US" sz="1600" dirty="0"/>
              <a:t> a </a:t>
            </a:r>
            <a:r>
              <a:rPr lang="en-US" sz="1600" dirty="0" err="1"/>
              <a:t>dolog</a:t>
            </a:r>
            <a:r>
              <a:rPr lang="en-US" sz="1600" dirty="0"/>
              <a:t> </a:t>
            </a:r>
            <a:r>
              <a:rPr lang="en-US" sz="1600" dirty="0" err="1"/>
              <a:t>birtokához</a:t>
            </a:r>
            <a:r>
              <a:rPr lang="en-US" sz="1600" dirty="0"/>
              <a:t>.</a:t>
            </a:r>
            <a:endParaRPr lang="en-US" sz="3600" dirty="0"/>
          </a:p>
          <a:p>
            <a:pPr lvl="4"/>
            <a:endParaRPr lang="hu-HU" sz="1600" dirty="0" smtClean="0"/>
          </a:p>
          <a:p>
            <a:pPr lvl="4"/>
            <a:r>
              <a:rPr lang="en-US" sz="1600" dirty="0" err="1" smtClean="0"/>
              <a:t>Az</a:t>
            </a:r>
            <a:r>
              <a:rPr lang="en-US" sz="1600" dirty="0" smtClean="0"/>
              <a:t> </a:t>
            </a:r>
            <a:r>
              <a:rPr lang="en-US" sz="1600" dirty="0" err="1"/>
              <a:t>elbirtoklás</a:t>
            </a:r>
            <a:r>
              <a:rPr lang="en-US" sz="1600" dirty="0"/>
              <a:t> </a:t>
            </a:r>
            <a:r>
              <a:rPr lang="en-US" sz="1600" dirty="0" err="1"/>
              <a:t>tulajdonjogot</a:t>
            </a:r>
            <a:r>
              <a:rPr lang="en-US" sz="1600" dirty="0"/>
              <a:t> </a:t>
            </a:r>
            <a:r>
              <a:rPr lang="en-US" sz="1600" dirty="0" err="1"/>
              <a:t>keletkeztető</a:t>
            </a:r>
            <a:r>
              <a:rPr lang="en-US" sz="1600" dirty="0"/>
              <a:t> </a:t>
            </a:r>
            <a:r>
              <a:rPr lang="en-US" sz="1600" dirty="0" err="1"/>
              <a:t>hatása</a:t>
            </a:r>
            <a:r>
              <a:rPr lang="en-US" sz="1600" dirty="0"/>
              <a:t> </a:t>
            </a:r>
            <a:r>
              <a:rPr lang="en-US" sz="1600" dirty="0" err="1"/>
              <a:t>szempontjából</a:t>
            </a:r>
            <a:r>
              <a:rPr lang="en-US" sz="1600" dirty="0"/>
              <a:t> </a:t>
            </a:r>
            <a:r>
              <a:rPr lang="en-US" sz="1600" dirty="0" err="1"/>
              <a:t>központi</a:t>
            </a:r>
            <a:r>
              <a:rPr lang="en-US" sz="1600" dirty="0"/>
              <a:t> </a:t>
            </a:r>
            <a:r>
              <a:rPr lang="en-US" sz="1600" dirty="0" err="1" smtClean="0"/>
              <a:t>kérdés</a:t>
            </a:r>
            <a:r>
              <a:rPr lang="hu-HU" sz="1600" dirty="0" smtClean="0"/>
              <a:t>:</a:t>
            </a:r>
          </a:p>
          <a:p>
            <a:pPr lvl="4"/>
            <a:r>
              <a:rPr lang="hu-HU" sz="1600" dirty="0" smtClean="0"/>
              <a:t>M</a:t>
            </a:r>
            <a:r>
              <a:rPr lang="en-US" sz="1600" dirty="0" err="1" smtClean="0"/>
              <a:t>ikor</a:t>
            </a:r>
            <a:r>
              <a:rPr lang="en-US" sz="1600" dirty="0" smtClean="0"/>
              <a:t> </a:t>
            </a:r>
            <a:r>
              <a:rPr lang="en-US" sz="1600" dirty="0" err="1"/>
              <a:t>kezdődik</a:t>
            </a:r>
            <a:r>
              <a:rPr lang="en-US" sz="1600" dirty="0"/>
              <a:t> </a:t>
            </a:r>
            <a:r>
              <a:rPr lang="en-US" sz="1600" dirty="0" err="1"/>
              <a:t>az</a:t>
            </a:r>
            <a:r>
              <a:rPr lang="en-US" sz="1600" dirty="0"/>
              <a:t> </a:t>
            </a:r>
            <a:r>
              <a:rPr lang="en-US" sz="1600" dirty="0" err="1" smtClean="0"/>
              <a:t>elbirtoklás</a:t>
            </a:r>
            <a:r>
              <a:rPr lang="hu-HU" sz="1600" dirty="0" smtClean="0"/>
              <a:t>? V</a:t>
            </a:r>
            <a:r>
              <a:rPr lang="en-US" sz="1600" dirty="0" err="1" smtClean="0"/>
              <a:t>annak</a:t>
            </a:r>
            <a:r>
              <a:rPr lang="en-US" sz="1600" dirty="0" smtClean="0"/>
              <a:t>-e </a:t>
            </a:r>
            <a:r>
              <a:rPr lang="en-US" sz="1600" dirty="0" err="1"/>
              <a:t>olyan</a:t>
            </a:r>
            <a:r>
              <a:rPr lang="en-US" sz="1600" dirty="0"/>
              <a:t> </a:t>
            </a:r>
            <a:r>
              <a:rPr lang="en-US" sz="1600" dirty="0" err="1"/>
              <a:t>körülmények</a:t>
            </a:r>
            <a:r>
              <a:rPr lang="en-US" sz="1600" dirty="0"/>
              <a:t>, </a:t>
            </a:r>
            <a:r>
              <a:rPr lang="en-US" sz="1600" dirty="0" err="1"/>
              <a:t>amelyek</a:t>
            </a:r>
            <a:r>
              <a:rPr lang="en-US" sz="1600" dirty="0"/>
              <a:t> </a:t>
            </a:r>
            <a:r>
              <a:rPr lang="en-US" sz="1600" dirty="0" err="1"/>
              <a:t>az</a:t>
            </a:r>
            <a:r>
              <a:rPr lang="en-US" sz="1600" dirty="0"/>
              <a:t> </a:t>
            </a:r>
            <a:r>
              <a:rPr lang="en-US" sz="1600" dirty="0" err="1"/>
              <a:t>elbirtoklás</a:t>
            </a:r>
            <a:r>
              <a:rPr lang="en-US" sz="1600" dirty="0"/>
              <a:t> </a:t>
            </a:r>
            <a:r>
              <a:rPr lang="hu-HU" sz="1600" dirty="0" smtClean="0"/>
              <a:t/>
            </a:r>
            <a:br>
              <a:rPr lang="hu-HU" sz="1600" dirty="0" smtClean="0"/>
            </a:br>
            <a:r>
              <a:rPr lang="en-US" sz="1600" dirty="0" err="1" smtClean="0"/>
              <a:t>időtartamát</a:t>
            </a:r>
            <a:r>
              <a:rPr lang="en-US" sz="1600" dirty="0" smtClean="0"/>
              <a:t> </a:t>
            </a:r>
            <a:r>
              <a:rPr lang="en-US" sz="1600" dirty="0" err="1"/>
              <a:t>befolyásolják</a:t>
            </a:r>
            <a:r>
              <a:rPr lang="en-US" sz="1600" dirty="0"/>
              <a:t>, </a:t>
            </a:r>
            <a:r>
              <a:rPr lang="en-US" sz="1600" dirty="0" err="1"/>
              <a:t>esetleg</a:t>
            </a:r>
            <a:r>
              <a:rPr lang="en-US" sz="1600" dirty="0"/>
              <a:t> </a:t>
            </a:r>
            <a:r>
              <a:rPr lang="en-US" sz="1600" dirty="0" err="1" smtClean="0"/>
              <a:t>megszakítják</a:t>
            </a:r>
            <a:r>
              <a:rPr lang="hu-HU" sz="1600" dirty="0" smtClean="0"/>
              <a:t>?</a:t>
            </a:r>
            <a:endParaRPr lang="en-US" sz="3600" dirty="0"/>
          </a:p>
        </p:txBody>
      </p:sp>
      <p:sp>
        <p:nvSpPr>
          <p:cNvPr id="3" name="Szövegdoboz 2"/>
          <p:cNvSpPr txBox="1"/>
          <p:nvPr/>
        </p:nvSpPr>
        <p:spPr>
          <a:xfrm>
            <a:off x="395536" y="339502"/>
            <a:ext cx="1249060" cy="369332"/>
          </a:xfrm>
          <a:prstGeom prst="rect">
            <a:avLst/>
          </a:prstGeom>
          <a:noFill/>
        </p:spPr>
        <p:txBody>
          <a:bodyPr wrap="none" rtlCol="0">
            <a:spAutoFit/>
          </a:bodyPr>
          <a:lstStyle/>
          <a:p>
            <a:r>
              <a:rPr lang="hu-HU" dirty="0" smtClean="0">
                <a:solidFill>
                  <a:schemeClr val="accent1"/>
                </a:solidFill>
              </a:rPr>
              <a:t>Elbirtoklás</a:t>
            </a:r>
            <a:endParaRPr lang="hu-HU" dirty="0">
              <a:solidFill>
                <a:schemeClr val="accent1"/>
              </a:solidFill>
            </a:endParaRPr>
          </a:p>
        </p:txBody>
      </p:sp>
    </p:spTree>
    <p:extLst>
      <p:ext uri="{BB962C8B-B14F-4D97-AF65-F5344CB8AC3E}">
        <p14:creationId xmlns:p14="http://schemas.microsoft.com/office/powerpoint/2010/main" val="823495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9" name="Rectangle 3"/>
          <p:cNvSpPr>
            <a:spLocks noGrp="1" noChangeArrowheads="1"/>
          </p:cNvSpPr>
          <p:nvPr>
            <p:ph type="body" idx="4294967295"/>
          </p:nvPr>
        </p:nvSpPr>
        <p:spPr>
          <a:xfrm>
            <a:off x="107504" y="1347614"/>
            <a:ext cx="8928992" cy="230425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None/>
            </a:pPr>
            <a:r>
              <a:rPr lang="hu-HU" altLang="hu-HU" sz="2000" dirty="0"/>
              <a:t>polgári jogi jogviszony: </a:t>
            </a:r>
            <a:endParaRPr lang="hu-HU" altLang="hu-HU" sz="2000" dirty="0" smtClean="0"/>
          </a:p>
          <a:p>
            <a:pPr>
              <a:buNone/>
            </a:pPr>
            <a:r>
              <a:rPr lang="hu-HU" altLang="hu-HU" sz="2000" dirty="0"/>
              <a:t>	</a:t>
            </a:r>
            <a:r>
              <a:rPr lang="hu-HU" altLang="hu-HU" sz="2000" dirty="0" smtClean="0"/>
              <a:t>			polgári </a:t>
            </a:r>
            <a:r>
              <a:rPr lang="hu-HU" altLang="hu-HU" sz="2000" dirty="0"/>
              <a:t>jogi jogalanyok egymással szembeni </a:t>
            </a:r>
            <a:r>
              <a:rPr lang="hu-HU" altLang="hu-HU" sz="2000" dirty="0" smtClean="0"/>
              <a:t>polgári </a:t>
            </a:r>
          </a:p>
          <a:p>
            <a:pPr>
              <a:buNone/>
            </a:pPr>
            <a:r>
              <a:rPr lang="hu-HU" altLang="hu-HU" sz="2000" dirty="0"/>
              <a:t>	</a:t>
            </a:r>
            <a:r>
              <a:rPr lang="hu-HU" altLang="hu-HU" sz="2000" dirty="0" smtClean="0"/>
              <a:t>			jogi </a:t>
            </a:r>
            <a:r>
              <a:rPr lang="hu-HU" altLang="hu-HU" sz="2000" dirty="0"/>
              <a:t>jogait és kötelezettségeit </a:t>
            </a:r>
            <a:r>
              <a:rPr lang="hu-HU" altLang="hu-HU" sz="2000" dirty="0" smtClean="0"/>
              <a:t>jelenti</a:t>
            </a:r>
          </a:p>
          <a:p>
            <a:pPr>
              <a:buNone/>
            </a:pPr>
            <a:r>
              <a:rPr lang="hu-HU" altLang="hu-HU" sz="2000" dirty="0" smtClean="0"/>
              <a:t>Közvetett tárgya a dolog</a:t>
            </a:r>
          </a:p>
          <a:p>
            <a:pPr>
              <a:buNone/>
            </a:pPr>
            <a:r>
              <a:rPr lang="hu-HU" altLang="hu-HU" sz="2000" dirty="0"/>
              <a:t>				</a:t>
            </a:r>
            <a:r>
              <a:rPr lang="hu-HU" altLang="hu-HU" sz="2000" dirty="0" smtClean="0"/>
              <a:t>de! a </a:t>
            </a:r>
            <a:r>
              <a:rPr lang="hu-HU" altLang="hu-HU" sz="2000" dirty="0"/>
              <a:t>jogviszony tárgya </a:t>
            </a:r>
            <a:r>
              <a:rPr lang="hu-HU" altLang="hu-HU" sz="2000" dirty="0" smtClean="0"/>
              <a:t>kiterjeszthető </a:t>
            </a:r>
            <a:r>
              <a:rPr lang="hu-HU" altLang="hu-HU" sz="2000" dirty="0"/>
              <a:t>forgalomképes </a:t>
            </a:r>
            <a:r>
              <a:rPr lang="hu-HU" altLang="hu-HU" sz="2000" dirty="0" smtClean="0"/>
              <a:t>			jogokra </a:t>
            </a:r>
            <a:r>
              <a:rPr lang="hu-HU" altLang="hu-HU" sz="2000" dirty="0"/>
              <a:t>és/vagy követelésekre is.</a:t>
            </a:r>
            <a:endParaRPr lang="hu-HU" altLang="hu-HU" sz="2000" dirty="0" smtClean="0"/>
          </a:p>
        </p:txBody>
      </p:sp>
      <p:sp>
        <p:nvSpPr>
          <p:cNvPr id="2" name="Téglalap 1"/>
          <p:cNvSpPr/>
          <p:nvPr/>
        </p:nvSpPr>
        <p:spPr>
          <a:xfrm>
            <a:off x="89248" y="252154"/>
            <a:ext cx="7992888" cy="523220"/>
          </a:xfrm>
          <a:prstGeom prst="rect">
            <a:avLst/>
          </a:prstGeom>
        </p:spPr>
        <p:txBody>
          <a:bodyPr wrap="square">
            <a:spAutoFit/>
          </a:bodyPr>
          <a:lstStyle/>
          <a:p>
            <a:r>
              <a:rPr lang="hu-HU" sz="2800" dirty="0">
                <a:solidFill>
                  <a:schemeClr val="accent1"/>
                </a:solidFill>
              </a:rPr>
              <a:t>A dologi jogi jogviszony általános jellemzése</a:t>
            </a:r>
          </a:p>
        </p:txBody>
      </p:sp>
    </p:spTree>
    <p:extLst>
      <p:ext uri="{BB962C8B-B14F-4D97-AF65-F5344CB8AC3E}">
        <p14:creationId xmlns:p14="http://schemas.microsoft.com/office/powerpoint/2010/main" val="172621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332656" y="771550"/>
            <a:ext cx="10332640" cy="4524315"/>
          </a:xfrm>
          <a:prstGeom prst="rect">
            <a:avLst/>
          </a:prstGeom>
        </p:spPr>
        <p:txBody>
          <a:bodyPr wrap="square">
            <a:spAutoFit/>
          </a:bodyPr>
          <a:lstStyle/>
          <a:p>
            <a:pPr lvl="4"/>
            <a:r>
              <a:rPr lang="en-US" sz="1600" dirty="0" smtClean="0"/>
              <a:t>Ha </a:t>
            </a:r>
            <a:r>
              <a:rPr lang="en-US" sz="1600" dirty="0" err="1"/>
              <a:t>valaki</a:t>
            </a:r>
            <a:r>
              <a:rPr lang="en-US" sz="1600" dirty="0"/>
              <a:t> </a:t>
            </a:r>
            <a:r>
              <a:rPr lang="en-US" sz="1600" dirty="0" err="1"/>
              <a:t>feltehetően</a:t>
            </a:r>
            <a:r>
              <a:rPr lang="en-US" sz="1600" dirty="0"/>
              <a:t> </a:t>
            </a:r>
            <a:r>
              <a:rPr lang="en-US" sz="1600" dirty="0" err="1"/>
              <a:t>más</a:t>
            </a:r>
            <a:r>
              <a:rPr lang="en-US" sz="1600" dirty="0"/>
              <a:t> </a:t>
            </a:r>
            <a:r>
              <a:rPr lang="en-US" sz="1600" dirty="0" err="1"/>
              <a:t>tulajdonában</a:t>
            </a:r>
            <a:r>
              <a:rPr lang="en-US" sz="1600" dirty="0"/>
              <a:t> </a:t>
            </a:r>
            <a:r>
              <a:rPr lang="en-US" sz="1600" dirty="0" err="1"/>
              <a:t>álló</a:t>
            </a:r>
            <a:r>
              <a:rPr lang="en-US" sz="1600" dirty="0"/>
              <a:t>, </a:t>
            </a:r>
            <a:r>
              <a:rPr lang="en-US" sz="1600" dirty="0" err="1"/>
              <a:t>elveszett</a:t>
            </a:r>
            <a:r>
              <a:rPr lang="en-US" sz="1600" dirty="0"/>
              <a:t> </a:t>
            </a:r>
            <a:r>
              <a:rPr lang="en-US" sz="1600" dirty="0" err="1"/>
              <a:t>dolgot</a:t>
            </a:r>
            <a:r>
              <a:rPr lang="en-US" sz="1600" dirty="0"/>
              <a:t> </a:t>
            </a:r>
            <a:r>
              <a:rPr lang="en-US" sz="1600" dirty="0" err="1"/>
              <a:t>talál</a:t>
            </a:r>
            <a:r>
              <a:rPr lang="en-US" sz="1600" dirty="0"/>
              <a:t> </a:t>
            </a:r>
            <a:r>
              <a:rPr lang="en-US" sz="1600" dirty="0" err="1"/>
              <a:t>és</a:t>
            </a:r>
            <a:r>
              <a:rPr lang="en-US" sz="1600" dirty="0"/>
              <a:t> </a:t>
            </a:r>
            <a:r>
              <a:rPr lang="en-US" sz="1600" dirty="0" err="1"/>
              <a:t>azt</a:t>
            </a:r>
            <a:r>
              <a:rPr lang="en-US" sz="1600" dirty="0"/>
              <a:t> </a:t>
            </a:r>
            <a:r>
              <a:rPr lang="en-US" sz="1600" dirty="0" err="1"/>
              <a:t>birtokba</a:t>
            </a:r>
            <a:r>
              <a:rPr lang="en-US" sz="1600" dirty="0"/>
              <a:t> </a:t>
            </a:r>
            <a:r>
              <a:rPr lang="en-US" sz="1600" dirty="0" err="1"/>
              <a:t>veszi</a:t>
            </a:r>
            <a:r>
              <a:rPr lang="en-US" sz="1600" dirty="0"/>
              <a:t>, </a:t>
            </a:r>
            <a:r>
              <a:rPr lang="hu-HU" sz="1600" dirty="0" smtClean="0"/>
              <a:t/>
            </a:r>
            <a:br>
              <a:rPr lang="hu-HU" sz="1600" dirty="0" smtClean="0"/>
            </a:br>
            <a:r>
              <a:rPr lang="en-US" sz="1600" dirty="0" err="1" smtClean="0"/>
              <a:t>megszerzi</a:t>
            </a:r>
            <a:r>
              <a:rPr lang="en-US" sz="1600" dirty="0" smtClean="0"/>
              <a:t> </a:t>
            </a:r>
            <a:r>
              <a:rPr lang="en-US" sz="1600" dirty="0" err="1"/>
              <a:t>annak</a:t>
            </a:r>
            <a:r>
              <a:rPr lang="en-US" sz="1600" dirty="0"/>
              <a:t> </a:t>
            </a:r>
            <a:r>
              <a:rPr lang="en-US" sz="1600" dirty="0" err="1"/>
              <a:t>tulajdonjogát</a:t>
            </a:r>
            <a:r>
              <a:rPr lang="en-US" sz="1600" dirty="0"/>
              <a:t>, ha </a:t>
            </a:r>
            <a:r>
              <a:rPr lang="en-US" sz="1600" dirty="0" err="1"/>
              <a:t>arra</a:t>
            </a:r>
            <a:r>
              <a:rPr lang="en-US" sz="1600" dirty="0"/>
              <a:t> </a:t>
            </a:r>
            <a:r>
              <a:rPr lang="en-US" sz="1600" dirty="0" err="1"/>
              <a:t>igényt</a:t>
            </a:r>
            <a:r>
              <a:rPr lang="en-US" sz="1600" dirty="0"/>
              <a:t> tart </a:t>
            </a:r>
            <a:r>
              <a:rPr lang="en-US" sz="1600" dirty="0" err="1"/>
              <a:t>feltéve</a:t>
            </a:r>
            <a:r>
              <a:rPr lang="en-US" sz="1600" dirty="0"/>
              <a:t>, </a:t>
            </a:r>
            <a:r>
              <a:rPr lang="en-US" sz="1600" dirty="0" err="1"/>
              <a:t>hogy</a:t>
            </a:r>
            <a:r>
              <a:rPr lang="en-US" sz="1600" dirty="0"/>
              <a:t>    </a:t>
            </a:r>
            <a:endParaRPr lang="hu-HU" sz="1600" dirty="0" smtClean="0"/>
          </a:p>
          <a:p>
            <a:pPr lvl="4"/>
            <a:endParaRPr lang="hu-HU" sz="1600" dirty="0" smtClean="0"/>
          </a:p>
          <a:p>
            <a:pPr lvl="4"/>
            <a:r>
              <a:rPr lang="en-US" sz="1600" dirty="0" smtClean="0"/>
              <a:t>a</a:t>
            </a:r>
            <a:r>
              <a:rPr lang="en-US" sz="1600" dirty="0"/>
              <a:t>) </a:t>
            </a:r>
            <a:r>
              <a:rPr lang="en-US" sz="1600" dirty="0" err="1"/>
              <a:t>megtett</a:t>
            </a:r>
            <a:r>
              <a:rPr lang="en-US" sz="1600" dirty="0"/>
              <a:t> </a:t>
            </a:r>
            <a:r>
              <a:rPr lang="en-US" sz="1600" dirty="0" err="1"/>
              <a:t>mindent</a:t>
            </a:r>
            <a:r>
              <a:rPr lang="en-US" sz="1600" dirty="0"/>
              <a:t> </a:t>
            </a:r>
            <a:r>
              <a:rPr lang="en-US" sz="1600" dirty="0" err="1"/>
              <a:t>annak</a:t>
            </a:r>
            <a:r>
              <a:rPr lang="en-US" sz="1600" dirty="0"/>
              <a:t> </a:t>
            </a:r>
            <a:r>
              <a:rPr lang="en-US" sz="1600" dirty="0" err="1"/>
              <a:t>érdekében</a:t>
            </a:r>
            <a:r>
              <a:rPr lang="en-US" sz="1600" dirty="0"/>
              <a:t>, </a:t>
            </a:r>
            <a:r>
              <a:rPr lang="en-US" sz="1600" dirty="0" err="1"/>
              <a:t>hogy</a:t>
            </a:r>
            <a:r>
              <a:rPr lang="en-US" sz="1600" dirty="0"/>
              <a:t> a </a:t>
            </a:r>
            <a:r>
              <a:rPr lang="en-US" sz="1600" dirty="0" err="1"/>
              <a:t>dolgot</a:t>
            </a:r>
            <a:r>
              <a:rPr lang="en-US" sz="1600" dirty="0"/>
              <a:t> a </a:t>
            </a:r>
            <a:r>
              <a:rPr lang="en-US" sz="1600" dirty="0" err="1"/>
              <a:t>tulajdonos</a:t>
            </a:r>
            <a:r>
              <a:rPr lang="en-US" sz="1600" dirty="0"/>
              <a:t> </a:t>
            </a:r>
            <a:r>
              <a:rPr lang="en-US" sz="1600" dirty="0" err="1"/>
              <a:t>visszakaphassa</a:t>
            </a:r>
            <a:r>
              <a:rPr lang="en-US" sz="1600" dirty="0"/>
              <a:t>; </a:t>
            </a:r>
            <a:r>
              <a:rPr lang="en-US" sz="1600" dirty="0" err="1"/>
              <a:t>és</a:t>
            </a:r>
            <a:r>
              <a:rPr lang="en-US" sz="1600" dirty="0"/>
              <a:t>    </a:t>
            </a:r>
            <a:endParaRPr lang="hu-HU" sz="1600" dirty="0" smtClean="0"/>
          </a:p>
          <a:p>
            <a:pPr lvl="4"/>
            <a:endParaRPr lang="hu-HU" sz="1600" dirty="0" smtClean="0"/>
          </a:p>
          <a:p>
            <a:pPr lvl="4"/>
            <a:r>
              <a:rPr lang="en-US" sz="1600" dirty="0" smtClean="0"/>
              <a:t>b</a:t>
            </a:r>
            <a:r>
              <a:rPr lang="en-US" sz="1600" dirty="0"/>
              <a:t>) a </a:t>
            </a:r>
            <a:r>
              <a:rPr lang="en-US" sz="1600" dirty="0" err="1"/>
              <a:t>dolog</a:t>
            </a:r>
            <a:r>
              <a:rPr lang="en-US" sz="1600" dirty="0"/>
              <a:t> </a:t>
            </a:r>
            <a:r>
              <a:rPr lang="en-US" sz="1600" dirty="0" err="1"/>
              <a:t>tulajdonosa</a:t>
            </a:r>
            <a:r>
              <a:rPr lang="en-US" sz="1600" dirty="0"/>
              <a:t> </a:t>
            </a:r>
            <a:r>
              <a:rPr lang="en-US" sz="1600" dirty="0" err="1"/>
              <a:t>vagy</a:t>
            </a:r>
            <a:r>
              <a:rPr lang="en-US" sz="1600" dirty="0"/>
              <a:t> </a:t>
            </a:r>
            <a:r>
              <a:rPr lang="en-US" sz="1600" dirty="0" err="1"/>
              <a:t>az</a:t>
            </a:r>
            <a:r>
              <a:rPr lang="en-US" sz="1600" dirty="0"/>
              <a:t> </a:t>
            </a:r>
            <a:r>
              <a:rPr lang="en-US" sz="1600" dirty="0" err="1"/>
              <a:t>átvételre</a:t>
            </a:r>
            <a:r>
              <a:rPr lang="en-US" sz="1600" dirty="0"/>
              <a:t> </a:t>
            </a:r>
            <a:r>
              <a:rPr lang="en-US" sz="1600" dirty="0" err="1"/>
              <a:t>jogosult</a:t>
            </a:r>
            <a:r>
              <a:rPr lang="en-US" sz="1600" dirty="0"/>
              <a:t> </a:t>
            </a:r>
            <a:r>
              <a:rPr lang="en-US" sz="1600" dirty="0" err="1"/>
              <a:t>más</a:t>
            </a:r>
            <a:r>
              <a:rPr lang="en-US" sz="1600" dirty="0"/>
              <a:t> </a:t>
            </a:r>
            <a:r>
              <a:rPr lang="en-US" sz="1600" dirty="0" err="1"/>
              <a:t>személy</a:t>
            </a:r>
            <a:r>
              <a:rPr lang="en-US" sz="1600" dirty="0"/>
              <a:t> a </a:t>
            </a:r>
            <a:r>
              <a:rPr lang="en-US" sz="1600" dirty="0" err="1"/>
              <a:t>találástól</a:t>
            </a:r>
            <a:r>
              <a:rPr lang="en-US" sz="1600" dirty="0"/>
              <a:t> </a:t>
            </a:r>
            <a:r>
              <a:rPr lang="en-US" sz="1600" dirty="0" err="1"/>
              <a:t>számított</a:t>
            </a:r>
            <a:r>
              <a:rPr lang="en-US" sz="1600" dirty="0"/>
              <a:t> </a:t>
            </a:r>
            <a:r>
              <a:rPr lang="en-US" sz="1600" dirty="0" smtClean="0"/>
              <a:t>e</a:t>
            </a:r>
            <a:r>
              <a:rPr lang="hu-HU" sz="1600" dirty="0" err="1" smtClean="0"/>
              <a:t>gy</a:t>
            </a:r>
            <a:r>
              <a:rPr lang="en-US" sz="1600" dirty="0" smtClean="0"/>
              <a:t> </a:t>
            </a:r>
            <a:r>
              <a:rPr lang="hu-HU" sz="1600" dirty="0" smtClean="0"/>
              <a:t/>
            </a:r>
            <a:br>
              <a:rPr lang="hu-HU" sz="1600" dirty="0" smtClean="0"/>
            </a:br>
            <a:r>
              <a:rPr lang="en-US" sz="1600" dirty="0" err="1" smtClean="0"/>
              <a:t>éven</a:t>
            </a:r>
            <a:r>
              <a:rPr lang="en-US" sz="1600" dirty="0" smtClean="0"/>
              <a:t> </a:t>
            </a:r>
            <a:r>
              <a:rPr lang="en-US" sz="1600" dirty="0" err="1"/>
              <a:t>belül</a:t>
            </a:r>
            <a:r>
              <a:rPr lang="en-US" sz="1600" dirty="0"/>
              <a:t>, </a:t>
            </a:r>
            <a:r>
              <a:rPr lang="en-US" sz="1600" dirty="0" err="1"/>
              <a:t>élő</a:t>
            </a:r>
            <a:r>
              <a:rPr lang="en-US" sz="1600" dirty="0"/>
              <a:t> </a:t>
            </a:r>
            <a:r>
              <a:rPr lang="en-US" sz="1600" dirty="0" err="1"/>
              <a:t>állat</a:t>
            </a:r>
            <a:r>
              <a:rPr lang="en-US" sz="1600" dirty="0"/>
              <a:t> </a:t>
            </a:r>
            <a:r>
              <a:rPr lang="en-US" sz="1600" dirty="0" err="1"/>
              <a:t>esetén</a:t>
            </a:r>
            <a:r>
              <a:rPr lang="en-US" sz="1600" dirty="0"/>
              <a:t> </a:t>
            </a:r>
            <a:r>
              <a:rPr lang="en-US" sz="1600" dirty="0" err="1"/>
              <a:t>három</a:t>
            </a:r>
            <a:r>
              <a:rPr lang="en-US" sz="1600" dirty="0"/>
              <a:t> </a:t>
            </a:r>
            <a:r>
              <a:rPr lang="en-US" sz="1600" dirty="0" err="1"/>
              <a:t>hónapon</a:t>
            </a:r>
            <a:r>
              <a:rPr lang="en-US" sz="1600" dirty="0"/>
              <a:t> </a:t>
            </a:r>
            <a:r>
              <a:rPr lang="en-US" sz="1600" dirty="0" err="1"/>
              <a:t>belül</a:t>
            </a:r>
            <a:r>
              <a:rPr lang="en-US" sz="1600" dirty="0"/>
              <a:t>, a </a:t>
            </a:r>
            <a:r>
              <a:rPr lang="en-US" sz="1600" dirty="0" err="1"/>
              <a:t>dologért</a:t>
            </a:r>
            <a:r>
              <a:rPr lang="en-US" sz="1600" dirty="0"/>
              <a:t> </a:t>
            </a:r>
            <a:r>
              <a:rPr lang="en-US" sz="1600" dirty="0" err="1"/>
              <a:t>nem</a:t>
            </a:r>
            <a:r>
              <a:rPr lang="en-US" sz="1600" dirty="0"/>
              <a:t> </a:t>
            </a:r>
            <a:r>
              <a:rPr lang="en-US" sz="1600" dirty="0" err="1"/>
              <a:t>jelentkezik</a:t>
            </a:r>
            <a:r>
              <a:rPr lang="en-US" sz="1600" dirty="0" smtClean="0"/>
              <a:t>.</a:t>
            </a:r>
            <a:endParaRPr lang="hu-HU" sz="1600" dirty="0" smtClean="0"/>
          </a:p>
          <a:p>
            <a:pPr lvl="4"/>
            <a:endParaRPr lang="hu-HU" sz="1600" dirty="0" smtClean="0"/>
          </a:p>
          <a:p>
            <a:pPr lvl="4"/>
            <a:r>
              <a:rPr lang="en-US" sz="1600" dirty="0" smtClean="0"/>
              <a:t>A </a:t>
            </a:r>
            <a:r>
              <a:rPr lang="en-US" sz="1600" dirty="0" err="1"/>
              <a:t>találó</a:t>
            </a:r>
            <a:r>
              <a:rPr lang="en-US" sz="1600" dirty="0"/>
              <a:t> </a:t>
            </a:r>
            <a:r>
              <a:rPr lang="en-US" sz="1600" dirty="0" err="1"/>
              <a:t>köteles</a:t>
            </a:r>
            <a:r>
              <a:rPr lang="en-US" sz="1600" dirty="0"/>
              <a:t> a </a:t>
            </a:r>
            <a:r>
              <a:rPr lang="en-US" sz="1600" dirty="0" err="1"/>
              <a:t>talált</a:t>
            </a:r>
            <a:r>
              <a:rPr lang="en-US" sz="1600" dirty="0"/>
              <a:t> </a:t>
            </a:r>
            <a:r>
              <a:rPr lang="en-US" sz="1600" dirty="0" err="1"/>
              <a:t>dolgot</a:t>
            </a:r>
            <a:r>
              <a:rPr lang="en-US" sz="1600" dirty="0"/>
              <a:t> a </a:t>
            </a:r>
            <a:r>
              <a:rPr lang="en-US" sz="1600" dirty="0" err="1"/>
              <a:t>találástól</a:t>
            </a:r>
            <a:r>
              <a:rPr lang="en-US" sz="1600" dirty="0"/>
              <a:t> </a:t>
            </a:r>
            <a:r>
              <a:rPr lang="en-US" sz="1600" dirty="0" err="1"/>
              <a:t>számított</a:t>
            </a:r>
            <a:r>
              <a:rPr lang="en-US" sz="1600" dirty="0"/>
              <a:t> </a:t>
            </a:r>
            <a:r>
              <a:rPr lang="en-US" sz="1600" dirty="0" err="1"/>
              <a:t>nyolc</a:t>
            </a:r>
            <a:r>
              <a:rPr lang="en-US" sz="1600" dirty="0"/>
              <a:t> </a:t>
            </a:r>
            <a:r>
              <a:rPr lang="en-US" sz="1600" dirty="0" err="1"/>
              <a:t>napon</a:t>
            </a:r>
            <a:r>
              <a:rPr lang="en-US" sz="1600" dirty="0"/>
              <a:t> </a:t>
            </a:r>
            <a:r>
              <a:rPr lang="en-US" sz="1600" dirty="0" err="1"/>
              <a:t>belül</a:t>
            </a:r>
            <a:r>
              <a:rPr lang="en-US" sz="1600" dirty="0"/>
              <a:t> a </a:t>
            </a:r>
            <a:r>
              <a:rPr lang="en-US" sz="1600" dirty="0" err="1"/>
              <a:t>dolog</a:t>
            </a:r>
            <a:r>
              <a:rPr lang="en-US" sz="1600" dirty="0"/>
              <a:t> </a:t>
            </a:r>
            <a:r>
              <a:rPr lang="en-US" sz="1600" dirty="0" err="1"/>
              <a:t>elvesztőjének</a:t>
            </a:r>
            <a:r>
              <a:rPr lang="en-US" sz="1600" dirty="0"/>
              <a:t>, </a:t>
            </a:r>
            <a:r>
              <a:rPr lang="en-US" sz="1600" dirty="0" err="1"/>
              <a:t>tulajdonosának</a:t>
            </a:r>
            <a:r>
              <a:rPr lang="en-US" sz="1600" dirty="0"/>
              <a:t>, a </a:t>
            </a:r>
            <a:r>
              <a:rPr lang="en-US" sz="1600" dirty="0" err="1"/>
              <a:t>dolog</a:t>
            </a:r>
            <a:r>
              <a:rPr lang="en-US" sz="1600" dirty="0"/>
              <a:t> </a:t>
            </a:r>
            <a:r>
              <a:rPr lang="en-US" sz="1600" dirty="0" err="1"/>
              <a:t>átvételre</a:t>
            </a:r>
            <a:r>
              <a:rPr lang="en-US" sz="1600" dirty="0"/>
              <a:t> </a:t>
            </a:r>
            <a:r>
              <a:rPr lang="en-US" sz="1600" dirty="0" err="1"/>
              <a:t>jogosult</a:t>
            </a:r>
            <a:r>
              <a:rPr lang="en-US" sz="1600" dirty="0"/>
              <a:t> </a:t>
            </a:r>
            <a:r>
              <a:rPr lang="en-US" sz="1600" dirty="0" err="1"/>
              <a:t>más</a:t>
            </a:r>
            <a:r>
              <a:rPr lang="en-US" sz="1600" dirty="0"/>
              <a:t> </a:t>
            </a:r>
            <a:r>
              <a:rPr lang="en-US" sz="1600" dirty="0" err="1"/>
              <a:t>személynek</a:t>
            </a:r>
            <a:r>
              <a:rPr lang="en-US" sz="1600" dirty="0"/>
              <a:t> </a:t>
            </a:r>
            <a:r>
              <a:rPr lang="en-US" sz="1600" dirty="0" err="1"/>
              <a:t>vagy</a:t>
            </a:r>
            <a:r>
              <a:rPr lang="en-US" sz="1600" dirty="0"/>
              <a:t> a </a:t>
            </a:r>
            <a:r>
              <a:rPr lang="en-US" sz="1600" dirty="0" err="1"/>
              <a:t>találás</a:t>
            </a:r>
            <a:r>
              <a:rPr lang="en-US" sz="1600" dirty="0"/>
              <a:t> </a:t>
            </a:r>
            <a:r>
              <a:rPr lang="en-US" sz="1600" dirty="0" err="1"/>
              <a:t>helye</a:t>
            </a:r>
            <a:r>
              <a:rPr lang="en-US" sz="1600" dirty="0"/>
              <a:t> </a:t>
            </a:r>
            <a:r>
              <a:rPr lang="en-US" sz="1600" dirty="0" err="1"/>
              <a:t>szerint</a:t>
            </a:r>
            <a:r>
              <a:rPr lang="en-US" sz="1600" dirty="0"/>
              <a:t> </a:t>
            </a:r>
            <a:r>
              <a:rPr lang="hu-HU" sz="1600" dirty="0"/>
              <a:t/>
            </a:r>
            <a:br>
              <a:rPr lang="hu-HU" sz="1600" dirty="0"/>
            </a:br>
            <a:r>
              <a:rPr lang="en-US" sz="1600" dirty="0" err="1" smtClean="0"/>
              <a:t>illetékes</a:t>
            </a:r>
            <a:r>
              <a:rPr lang="en-US" sz="1600" dirty="0" smtClean="0"/>
              <a:t> </a:t>
            </a:r>
            <a:r>
              <a:rPr lang="en-US" sz="1600" dirty="0" err="1"/>
              <a:t>jegyzőnek</a:t>
            </a:r>
            <a:r>
              <a:rPr lang="en-US" sz="1600" dirty="0"/>
              <a:t> </a:t>
            </a:r>
            <a:r>
              <a:rPr lang="en-US" sz="1600" dirty="0" err="1"/>
              <a:t>átadni</a:t>
            </a:r>
            <a:r>
              <a:rPr lang="en-US" sz="1600" dirty="0"/>
              <a:t>. </a:t>
            </a:r>
            <a:r>
              <a:rPr lang="en-US" sz="1600" dirty="0" smtClean="0"/>
              <a:t>A </a:t>
            </a:r>
            <a:r>
              <a:rPr lang="en-US" sz="1600" dirty="0" err="1"/>
              <a:t>jegyzőnek</a:t>
            </a:r>
            <a:r>
              <a:rPr lang="en-US" sz="1600" dirty="0"/>
              <a:t> </a:t>
            </a:r>
            <a:r>
              <a:rPr lang="en-US" sz="1600" dirty="0" err="1"/>
              <a:t>való</a:t>
            </a:r>
            <a:r>
              <a:rPr lang="en-US" sz="1600" dirty="0"/>
              <a:t> </a:t>
            </a:r>
            <a:r>
              <a:rPr lang="en-US" sz="1600" dirty="0" err="1"/>
              <a:t>átadáskor</a:t>
            </a:r>
            <a:r>
              <a:rPr lang="en-US" sz="1600" dirty="0"/>
              <a:t> a </a:t>
            </a:r>
            <a:r>
              <a:rPr lang="en-US" sz="1600" dirty="0" err="1"/>
              <a:t>találó</a:t>
            </a:r>
            <a:r>
              <a:rPr lang="en-US" sz="1600" dirty="0"/>
              <a:t> </a:t>
            </a:r>
            <a:r>
              <a:rPr lang="en-US" sz="1600" dirty="0" err="1"/>
              <a:t>nyilatkozni</a:t>
            </a:r>
            <a:r>
              <a:rPr lang="en-US" sz="1600" dirty="0"/>
              <a:t> </a:t>
            </a:r>
            <a:r>
              <a:rPr lang="en-US" sz="1600" dirty="0" err="1"/>
              <a:t>köteles</a:t>
            </a:r>
            <a:r>
              <a:rPr lang="en-US" sz="1600" dirty="0"/>
              <a:t> </a:t>
            </a:r>
            <a:r>
              <a:rPr lang="en-US" sz="1600" dirty="0" err="1"/>
              <a:t>arra</a:t>
            </a:r>
            <a:r>
              <a:rPr lang="en-US" sz="1600" dirty="0"/>
              <a:t> </a:t>
            </a:r>
            <a:r>
              <a:rPr lang="en-US" sz="1600" dirty="0" err="1"/>
              <a:t>nézve</a:t>
            </a:r>
            <a:r>
              <a:rPr lang="en-US" sz="1600" dirty="0"/>
              <a:t>, </a:t>
            </a:r>
            <a:r>
              <a:rPr lang="en-US" sz="1600" dirty="0" err="1"/>
              <a:t>hogy</a:t>
            </a:r>
            <a:r>
              <a:rPr lang="en-US" sz="1600" dirty="0"/>
              <a:t> </a:t>
            </a:r>
            <a:r>
              <a:rPr lang="en-US" sz="1600" dirty="0" err="1"/>
              <a:t>igényt</a:t>
            </a:r>
            <a:r>
              <a:rPr lang="en-US" sz="1600" dirty="0"/>
              <a:t> tart-e a </a:t>
            </a:r>
            <a:r>
              <a:rPr lang="en-US" sz="1600" dirty="0" err="1"/>
              <a:t>dolog</a:t>
            </a:r>
            <a:r>
              <a:rPr lang="en-US" sz="1600" dirty="0"/>
              <a:t> </a:t>
            </a:r>
            <a:r>
              <a:rPr lang="en-US" sz="1600" dirty="0" err="1"/>
              <a:t>tulajdonjogára</a:t>
            </a:r>
            <a:r>
              <a:rPr lang="en-US" sz="1600" dirty="0"/>
              <a:t>. A </a:t>
            </a:r>
            <a:r>
              <a:rPr lang="en-US" sz="1600" dirty="0" err="1"/>
              <a:t>találó</a:t>
            </a:r>
            <a:r>
              <a:rPr lang="en-US" sz="1600" dirty="0"/>
              <a:t> </a:t>
            </a:r>
            <a:r>
              <a:rPr lang="en-US" sz="1600" dirty="0" err="1"/>
              <a:t>igénybejelentéséről</a:t>
            </a:r>
            <a:r>
              <a:rPr lang="en-US" sz="1600" dirty="0"/>
              <a:t> a </a:t>
            </a:r>
            <a:r>
              <a:rPr lang="en-US" sz="1600" dirty="0" err="1"/>
              <a:t>jegyző</a:t>
            </a:r>
            <a:r>
              <a:rPr lang="en-US" sz="1600" dirty="0"/>
              <a:t> </a:t>
            </a:r>
            <a:r>
              <a:rPr lang="en-US" sz="1600" dirty="0" err="1"/>
              <a:t>igazolást</a:t>
            </a:r>
            <a:r>
              <a:rPr lang="en-US" sz="1600" dirty="0"/>
              <a:t> ad.</a:t>
            </a:r>
            <a:endParaRPr lang="en-US" sz="3600" dirty="0"/>
          </a:p>
          <a:p>
            <a:pPr lvl="4"/>
            <a:r>
              <a:rPr lang="en-US" sz="1600" dirty="0" smtClean="0"/>
              <a:t>Ha </a:t>
            </a:r>
            <a:r>
              <a:rPr lang="en-US" sz="1600" dirty="0" err="1"/>
              <a:t>az</a:t>
            </a:r>
            <a:r>
              <a:rPr lang="en-US" sz="1600" dirty="0"/>
              <a:t> </a:t>
            </a:r>
            <a:r>
              <a:rPr lang="en-US" sz="1600" dirty="0" err="1"/>
              <a:t>átadott</a:t>
            </a:r>
            <a:r>
              <a:rPr lang="en-US" sz="1600" dirty="0"/>
              <a:t> </a:t>
            </a:r>
            <a:r>
              <a:rPr lang="en-US" sz="1600" dirty="0" err="1"/>
              <a:t>dolog</a:t>
            </a:r>
            <a:r>
              <a:rPr lang="en-US" sz="1600" dirty="0"/>
              <a:t> </a:t>
            </a:r>
            <a:r>
              <a:rPr lang="en-US" sz="1600" dirty="0" err="1"/>
              <a:t>átvételére</a:t>
            </a:r>
            <a:r>
              <a:rPr lang="en-US" sz="1600" dirty="0"/>
              <a:t> </a:t>
            </a:r>
            <a:r>
              <a:rPr lang="en-US" sz="1600" dirty="0" err="1"/>
              <a:t>jogosult</a:t>
            </a:r>
            <a:r>
              <a:rPr lang="en-US" sz="1600" dirty="0"/>
              <a:t> </a:t>
            </a:r>
            <a:r>
              <a:rPr lang="en-US" sz="1600" dirty="0" err="1"/>
              <a:t>személye</a:t>
            </a:r>
            <a:r>
              <a:rPr lang="en-US" sz="1600" dirty="0"/>
              <a:t> </a:t>
            </a:r>
            <a:r>
              <a:rPr lang="en-US" sz="1600" dirty="0" err="1"/>
              <a:t>megállapítható</a:t>
            </a:r>
            <a:r>
              <a:rPr lang="en-US" sz="1600" dirty="0"/>
              <a:t>, a </a:t>
            </a:r>
            <a:r>
              <a:rPr lang="en-US" sz="1600" dirty="0" err="1"/>
              <a:t>jegyző</a:t>
            </a:r>
            <a:r>
              <a:rPr lang="en-US" sz="1600" dirty="0"/>
              <a:t> a </a:t>
            </a:r>
            <a:r>
              <a:rPr lang="en-US" sz="1600" dirty="0" err="1"/>
              <a:t>dolgot</a:t>
            </a:r>
            <a:r>
              <a:rPr lang="en-US" sz="1600" dirty="0"/>
              <a:t> </a:t>
            </a:r>
            <a:r>
              <a:rPr lang="hu-HU" sz="1600" dirty="0" smtClean="0"/>
              <a:t/>
            </a:r>
            <a:br>
              <a:rPr lang="hu-HU" sz="1600" dirty="0" smtClean="0"/>
            </a:br>
            <a:r>
              <a:rPr lang="en-US" sz="1600" dirty="0" err="1" smtClean="0"/>
              <a:t>késedelem</a:t>
            </a:r>
            <a:r>
              <a:rPr lang="en-US" sz="1600" dirty="0" smtClean="0"/>
              <a:t> </a:t>
            </a:r>
            <a:r>
              <a:rPr lang="en-US" sz="1600" dirty="0" err="1"/>
              <a:t>nélkül</a:t>
            </a:r>
            <a:r>
              <a:rPr lang="en-US" sz="1600" dirty="0"/>
              <a:t> </a:t>
            </a:r>
            <a:r>
              <a:rPr lang="en-US" sz="1600" dirty="0" err="1"/>
              <a:t>átadja</a:t>
            </a:r>
            <a:r>
              <a:rPr lang="en-US" sz="1600" dirty="0"/>
              <a:t> a </a:t>
            </a:r>
            <a:r>
              <a:rPr lang="en-US" sz="1600" dirty="0" err="1"/>
              <a:t>jogosultnak</a:t>
            </a:r>
            <a:r>
              <a:rPr lang="en-US" sz="1600" dirty="0"/>
              <a:t>.    </a:t>
            </a:r>
            <a:r>
              <a:rPr lang="hu-HU" sz="1600" dirty="0" smtClean="0"/>
              <a:t/>
            </a:r>
            <a:br>
              <a:rPr lang="hu-HU" sz="1600" dirty="0" smtClean="0"/>
            </a:br>
            <a:r>
              <a:rPr lang="en-US" sz="1600" dirty="0" smtClean="0"/>
              <a:t>Ha </a:t>
            </a:r>
            <a:r>
              <a:rPr lang="en-US" sz="1600" dirty="0" err="1"/>
              <a:t>az</a:t>
            </a:r>
            <a:r>
              <a:rPr lang="en-US" sz="1600" dirty="0"/>
              <a:t> </a:t>
            </a:r>
            <a:r>
              <a:rPr lang="en-US" sz="1600" dirty="0" err="1"/>
              <a:t>átvételre</a:t>
            </a:r>
            <a:r>
              <a:rPr lang="en-US" sz="1600" dirty="0"/>
              <a:t> </a:t>
            </a:r>
            <a:r>
              <a:rPr lang="en-US" sz="1600" dirty="0" err="1"/>
              <a:t>jogosult</a:t>
            </a:r>
            <a:r>
              <a:rPr lang="en-US" sz="1600" dirty="0"/>
              <a:t> </a:t>
            </a:r>
            <a:r>
              <a:rPr lang="en-US" sz="1600" dirty="0" err="1"/>
              <a:t>személye</a:t>
            </a:r>
            <a:r>
              <a:rPr lang="en-US" sz="1600" dirty="0"/>
              <a:t> </a:t>
            </a:r>
            <a:r>
              <a:rPr lang="en-US" sz="1600" dirty="0" err="1"/>
              <a:t>nem</a:t>
            </a:r>
            <a:r>
              <a:rPr lang="en-US" sz="1600" dirty="0"/>
              <a:t> </a:t>
            </a:r>
            <a:r>
              <a:rPr lang="en-US" sz="1600" dirty="0" err="1"/>
              <a:t>állapítható</a:t>
            </a:r>
            <a:r>
              <a:rPr lang="en-US" sz="1600" dirty="0"/>
              <a:t> meg, a </a:t>
            </a:r>
            <a:r>
              <a:rPr lang="en-US" sz="1600" dirty="0" err="1"/>
              <a:t>jegyző</a:t>
            </a:r>
            <a:r>
              <a:rPr lang="en-US" sz="1600" dirty="0"/>
              <a:t> a </a:t>
            </a:r>
            <a:r>
              <a:rPr lang="en-US" sz="1600" dirty="0" err="1"/>
              <a:t>dolgot</a:t>
            </a:r>
            <a:r>
              <a:rPr lang="en-US" sz="1600" dirty="0"/>
              <a:t> </a:t>
            </a:r>
            <a:r>
              <a:rPr lang="en-US" sz="1600" dirty="0" err="1"/>
              <a:t>az</a:t>
            </a:r>
            <a:r>
              <a:rPr lang="en-US" sz="1600" dirty="0"/>
              <a:t> </a:t>
            </a:r>
            <a:r>
              <a:rPr lang="en-US" sz="1600" dirty="0" err="1"/>
              <a:t>átadástól</a:t>
            </a:r>
            <a:r>
              <a:rPr lang="en-US" sz="1600" dirty="0"/>
              <a:t> </a:t>
            </a:r>
            <a:r>
              <a:rPr lang="en-US" sz="1600" dirty="0" err="1"/>
              <a:t>számított</a:t>
            </a:r>
            <a:r>
              <a:rPr lang="en-US" sz="1600" dirty="0"/>
              <a:t> </a:t>
            </a:r>
            <a:r>
              <a:rPr lang="en-US" sz="1600" dirty="0" err="1"/>
              <a:t>három</a:t>
            </a:r>
            <a:r>
              <a:rPr lang="en-US" sz="1600" dirty="0"/>
              <a:t> </a:t>
            </a:r>
            <a:r>
              <a:rPr lang="en-US" sz="1600" dirty="0" err="1"/>
              <a:t>hónapon</a:t>
            </a:r>
            <a:r>
              <a:rPr lang="en-US" sz="1600" dirty="0"/>
              <a:t> </a:t>
            </a:r>
            <a:r>
              <a:rPr lang="en-US" sz="1600" dirty="0" err="1"/>
              <a:t>át</a:t>
            </a:r>
            <a:r>
              <a:rPr lang="en-US" sz="1600" dirty="0"/>
              <a:t> </a:t>
            </a:r>
            <a:r>
              <a:rPr lang="en-US" sz="1600" dirty="0" err="1"/>
              <a:t>megőrzi</a:t>
            </a:r>
            <a:r>
              <a:rPr lang="en-US" sz="1600" dirty="0"/>
              <a:t>. </a:t>
            </a:r>
            <a:r>
              <a:rPr lang="hu-HU" sz="1600" dirty="0" smtClean="0"/>
              <a:t/>
            </a:r>
            <a:br>
              <a:rPr lang="hu-HU" sz="1600" dirty="0" smtClean="0"/>
            </a:br>
            <a:r>
              <a:rPr lang="en-US" sz="1600" dirty="0" smtClean="0"/>
              <a:t>Ha </a:t>
            </a:r>
            <a:r>
              <a:rPr lang="en-US" sz="1600" dirty="0" err="1"/>
              <a:t>ez</a:t>
            </a:r>
            <a:r>
              <a:rPr lang="en-US" sz="1600" dirty="0"/>
              <a:t> </a:t>
            </a:r>
            <a:r>
              <a:rPr lang="en-US" sz="1600" dirty="0" err="1"/>
              <a:t>idő</a:t>
            </a:r>
            <a:r>
              <a:rPr lang="en-US" sz="1600" dirty="0"/>
              <a:t> </a:t>
            </a:r>
            <a:r>
              <a:rPr lang="en-US" sz="1600" dirty="0" err="1"/>
              <a:t>alatt</a:t>
            </a:r>
            <a:r>
              <a:rPr lang="en-US" sz="1600" dirty="0"/>
              <a:t> a </a:t>
            </a:r>
            <a:r>
              <a:rPr lang="en-US" sz="1600" dirty="0" err="1"/>
              <a:t>jogosult</a:t>
            </a:r>
            <a:r>
              <a:rPr lang="en-US" sz="1600" dirty="0"/>
              <a:t> </a:t>
            </a:r>
            <a:r>
              <a:rPr lang="en-US" sz="1600" dirty="0" err="1"/>
              <a:t>nem</a:t>
            </a:r>
            <a:r>
              <a:rPr lang="en-US" sz="1600" dirty="0"/>
              <a:t> </a:t>
            </a:r>
            <a:r>
              <a:rPr lang="en-US" sz="1600" dirty="0" err="1"/>
              <a:t>jelentkezik</a:t>
            </a:r>
            <a:r>
              <a:rPr lang="en-US" sz="1600" dirty="0"/>
              <a:t>, a </a:t>
            </a:r>
            <a:r>
              <a:rPr lang="en-US" sz="1600" dirty="0" err="1"/>
              <a:t>dolgot</a:t>
            </a:r>
            <a:r>
              <a:rPr lang="en-US" sz="1600" dirty="0"/>
              <a:t> - ha </a:t>
            </a:r>
            <a:r>
              <a:rPr lang="en-US" sz="1600" dirty="0" err="1"/>
              <a:t>ennek</a:t>
            </a:r>
            <a:r>
              <a:rPr lang="en-US" sz="1600" dirty="0"/>
              <a:t> </a:t>
            </a:r>
            <a:r>
              <a:rPr lang="en-US" sz="1600" dirty="0" err="1"/>
              <a:t>tulajdonjogára</a:t>
            </a:r>
            <a:r>
              <a:rPr lang="en-US" sz="1600" dirty="0"/>
              <a:t> </a:t>
            </a:r>
            <a:r>
              <a:rPr lang="en-US" sz="1600" dirty="0" err="1"/>
              <a:t>az</a:t>
            </a:r>
            <a:r>
              <a:rPr lang="en-US" sz="1600" dirty="0"/>
              <a:t> </a:t>
            </a:r>
            <a:r>
              <a:rPr lang="en-US" sz="1600" dirty="0" err="1"/>
              <a:t>átadáskor</a:t>
            </a:r>
            <a:r>
              <a:rPr lang="en-US" sz="1600" dirty="0"/>
              <a:t> </a:t>
            </a:r>
            <a:r>
              <a:rPr lang="en-US" sz="1600" dirty="0" err="1"/>
              <a:t>igényt</a:t>
            </a:r>
            <a:r>
              <a:rPr lang="en-US" sz="1600" dirty="0"/>
              <a:t> </a:t>
            </a:r>
            <a:r>
              <a:rPr lang="en-US" sz="1600" dirty="0" err="1"/>
              <a:t>tartott</a:t>
            </a:r>
            <a:r>
              <a:rPr lang="en-US" sz="1600" dirty="0"/>
              <a:t> - a </a:t>
            </a:r>
            <a:r>
              <a:rPr lang="en-US" sz="1600" dirty="0" err="1"/>
              <a:t>találónak</a:t>
            </a:r>
            <a:r>
              <a:rPr lang="en-US" sz="1600" dirty="0"/>
              <a:t> </a:t>
            </a:r>
            <a:r>
              <a:rPr lang="en-US" sz="1600" dirty="0" err="1"/>
              <a:t>ki</a:t>
            </a:r>
            <a:r>
              <a:rPr lang="en-US" sz="1600" dirty="0"/>
              <a:t> </a:t>
            </a:r>
            <a:r>
              <a:rPr lang="en-US" sz="1600" dirty="0" err="1"/>
              <a:t>kell</a:t>
            </a:r>
            <a:r>
              <a:rPr lang="en-US" sz="1600" dirty="0"/>
              <a:t> </a:t>
            </a:r>
            <a:r>
              <a:rPr lang="en-US" sz="1600" dirty="0" err="1"/>
              <a:t>adni</a:t>
            </a:r>
            <a:r>
              <a:rPr lang="en-US" sz="1600" dirty="0"/>
              <a:t>.</a:t>
            </a:r>
            <a:endParaRPr lang="en-US" sz="3600" dirty="0"/>
          </a:p>
        </p:txBody>
      </p:sp>
      <p:sp>
        <p:nvSpPr>
          <p:cNvPr id="3" name="Téglalap 2"/>
          <p:cNvSpPr/>
          <p:nvPr/>
        </p:nvSpPr>
        <p:spPr>
          <a:xfrm>
            <a:off x="-684584" y="123478"/>
            <a:ext cx="2529410" cy="461665"/>
          </a:xfrm>
          <a:prstGeom prst="rect">
            <a:avLst/>
          </a:prstGeom>
        </p:spPr>
        <p:txBody>
          <a:bodyPr wrap="none">
            <a:spAutoFit/>
          </a:bodyPr>
          <a:lstStyle/>
          <a:p>
            <a:pPr lvl="3"/>
            <a:r>
              <a:rPr lang="hu-HU" sz="2400" dirty="0" err="1" smtClean="0">
                <a:solidFill>
                  <a:schemeClr val="accent1"/>
                </a:solidFill>
              </a:rPr>
              <a:t>T</a:t>
            </a:r>
            <a:r>
              <a:rPr lang="en-US" sz="2400" dirty="0" err="1" smtClean="0">
                <a:solidFill>
                  <a:schemeClr val="accent1"/>
                </a:solidFill>
              </a:rPr>
              <a:t>alálás</a:t>
            </a:r>
            <a:endParaRPr lang="en-US" sz="4800" dirty="0">
              <a:solidFill>
                <a:schemeClr val="accent1"/>
              </a:solidFill>
            </a:endParaRPr>
          </a:p>
        </p:txBody>
      </p:sp>
    </p:spTree>
    <p:extLst>
      <p:ext uri="{BB962C8B-B14F-4D97-AF65-F5344CB8AC3E}">
        <p14:creationId xmlns:p14="http://schemas.microsoft.com/office/powerpoint/2010/main" val="11291022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323528" y="4443958"/>
            <a:ext cx="432048" cy="455942"/>
          </a:xfrm>
          <a:prstGeom prst="rect">
            <a:avLst/>
          </a:prstGeom>
        </p:spPr>
      </p:pic>
      <p:sp>
        <p:nvSpPr>
          <p:cNvPr id="2" name="Téglalap 1"/>
          <p:cNvSpPr/>
          <p:nvPr/>
        </p:nvSpPr>
        <p:spPr>
          <a:xfrm>
            <a:off x="179512" y="95259"/>
            <a:ext cx="5454352" cy="369332"/>
          </a:xfrm>
          <a:prstGeom prst="rect">
            <a:avLst/>
          </a:prstGeom>
        </p:spPr>
        <p:txBody>
          <a:bodyPr wrap="square">
            <a:spAutoFit/>
          </a:bodyPr>
          <a:lstStyle/>
          <a:p>
            <a:r>
              <a:rPr lang="hu-HU" dirty="0" smtClean="0">
                <a:solidFill>
                  <a:srgbClr val="2B8FED"/>
                </a:solidFill>
              </a:rPr>
              <a:t>Öröklés, mint tulajdonszerzési jogcím</a:t>
            </a:r>
            <a:endParaRPr lang="hu-HU" dirty="0">
              <a:solidFill>
                <a:srgbClr val="2B8FED"/>
              </a:solidFill>
            </a:endParaRPr>
          </a:p>
        </p:txBody>
      </p:sp>
      <p:sp>
        <p:nvSpPr>
          <p:cNvPr id="3" name="Szövegdoboz 2"/>
          <p:cNvSpPr txBox="1"/>
          <p:nvPr/>
        </p:nvSpPr>
        <p:spPr>
          <a:xfrm>
            <a:off x="1763688" y="464591"/>
            <a:ext cx="6889515" cy="523220"/>
          </a:xfrm>
          <a:prstGeom prst="rect">
            <a:avLst/>
          </a:prstGeom>
          <a:noFill/>
        </p:spPr>
        <p:txBody>
          <a:bodyPr wrap="none" rtlCol="0">
            <a:spAutoFit/>
          </a:bodyPr>
          <a:lstStyle/>
          <a:p>
            <a:r>
              <a:rPr lang="hu-HU" sz="1400" dirty="0" smtClean="0"/>
              <a:t>Az öröklési jog nem a dologi jog része, a Ptk. VII. Könyve szabályozza részletesen.</a:t>
            </a:r>
          </a:p>
          <a:p>
            <a:r>
              <a:rPr lang="hu-HU" sz="1400" dirty="0" smtClean="0"/>
              <a:t>DE! Az </a:t>
            </a:r>
            <a:r>
              <a:rPr lang="hu-HU" sz="1400" dirty="0"/>
              <a:t>ember halálával hagyatéka mint egész száll az </a:t>
            </a:r>
            <a:r>
              <a:rPr lang="hu-HU" sz="1400" dirty="0" smtClean="0"/>
              <a:t>örökösre&gt;&gt;&gt;Tulajdonszerzés </a:t>
            </a:r>
            <a:endParaRPr lang="hu-HU" sz="1400" dirty="0"/>
          </a:p>
        </p:txBody>
      </p:sp>
      <p:graphicFrame>
        <p:nvGraphicFramePr>
          <p:cNvPr id="6" name="Diagram 5"/>
          <p:cNvGraphicFramePr/>
          <p:nvPr>
            <p:extLst>
              <p:ext uri="{D42A27DB-BD31-4B8C-83A1-F6EECF244321}">
                <p14:modId xmlns:p14="http://schemas.microsoft.com/office/powerpoint/2010/main" val="1286859840"/>
              </p:ext>
            </p:extLst>
          </p:nvPr>
        </p:nvGraphicFramePr>
        <p:xfrm>
          <a:off x="1043608" y="771550"/>
          <a:ext cx="7776864" cy="44403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Szövegdoboz 6"/>
          <p:cNvSpPr txBox="1"/>
          <p:nvPr/>
        </p:nvSpPr>
        <p:spPr>
          <a:xfrm>
            <a:off x="0" y="2211710"/>
            <a:ext cx="1556836" cy="646331"/>
          </a:xfrm>
          <a:prstGeom prst="rect">
            <a:avLst/>
          </a:prstGeom>
          <a:noFill/>
        </p:spPr>
        <p:txBody>
          <a:bodyPr wrap="none" rtlCol="0">
            <a:spAutoFit/>
          </a:bodyPr>
          <a:lstStyle/>
          <a:p>
            <a:r>
              <a:rPr lang="hu-HU" dirty="0" smtClean="0"/>
              <a:t>Öröklési jogi </a:t>
            </a:r>
          </a:p>
          <a:p>
            <a:r>
              <a:rPr lang="hu-HU" dirty="0" smtClean="0"/>
              <a:t>alapfogalmak</a:t>
            </a:r>
            <a:endParaRPr lang="hu-HU" dirty="0"/>
          </a:p>
        </p:txBody>
      </p:sp>
    </p:spTree>
    <p:extLst>
      <p:ext uri="{BB962C8B-B14F-4D97-AF65-F5344CB8AC3E}">
        <p14:creationId xmlns:p14="http://schemas.microsoft.com/office/powerpoint/2010/main" val="12148844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684584" y="1131590"/>
            <a:ext cx="9865096" cy="830997"/>
          </a:xfrm>
          <a:prstGeom prst="rect">
            <a:avLst/>
          </a:prstGeom>
        </p:spPr>
        <p:txBody>
          <a:bodyPr wrap="square">
            <a:spAutoFit/>
          </a:bodyPr>
          <a:lstStyle/>
          <a:p>
            <a:pPr lvl="2"/>
            <a:r>
              <a:rPr lang="en-US" sz="1600" dirty="0" err="1" smtClean="0"/>
              <a:t>Fogalma</a:t>
            </a:r>
            <a:r>
              <a:rPr lang="en-US" sz="1600" dirty="0"/>
              <a:t>: A </a:t>
            </a:r>
            <a:r>
              <a:rPr lang="en-US" sz="1600" dirty="0" err="1"/>
              <a:t>közös</a:t>
            </a:r>
            <a:r>
              <a:rPr lang="en-US" sz="1600" dirty="0"/>
              <a:t> </a:t>
            </a:r>
            <a:r>
              <a:rPr lang="en-US" sz="1600" dirty="0" err="1"/>
              <a:t>tulajdon</a:t>
            </a:r>
            <a:r>
              <a:rPr lang="en-US" sz="1600" dirty="0"/>
              <a:t> a </a:t>
            </a:r>
            <a:r>
              <a:rPr lang="en-US" sz="1600" dirty="0" err="1"/>
              <a:t>tulajdonjog</a:t>
            </a:r>
            <a:r>
              <a:rPr lang="en-US" sz="1600" dirty="0"/>
              <a:t> </a:t>
            </a:r>
            <a:r>
              <a:rPr lang="en-US" sz="1600" dirty="0" err="1"/>
              <a:t>speciális</a:t>
            </a:r>
            <a:r>
              <a:rPr lang="en-US" sz="1600" dirty="0"/>
              <a:t> </a:t>
            </a:r>
            <a:r>
              <a:rPr lang="en-US" sz="1600" dirty="0" err="1"/>
              <a:t>formája</a:t>
            </a:r>
            <a:r>
              <a:rPr lang="en-US" sz="1600" dirty="0"/>
              <a:t>, </a:t>
            </a:r>
            <a:r>
              <a:rPr lang="en-US" sz="1600" dirty="0" err="1"/>
              <a:t>amelyre</a:t>
            </a:r>
            <a:r>
              <a:rPr lang="en-US" sz="1600" dirty="0"/>
              <a:t> </a:t>
            </a:r>
            <a:r>
              <a:rPr lang="en-US" sz="1600" dirty="0" err="1"/>
              <a:t>tekintettel</a:t>
            </a:r>
            <a:r>
              <a:rPr lang="en-US" sz="1600" dirty="0"/>
              <a:t> </a:t>
            </a:r>
            <a:r>
              <a:rPr lang="en-US" sz="1600" dirty="0" err="1"/>
              <a:t>egyazon</a:t>
            </a:r>
            <a:r>
              <a:rPr lang="en-US" sz="1600" dirty="0"/>
              <a:t> </a:t>
            </a:r>
            <a:r>
              <a:rPr lang="en-US" sz="1600" dirty="0" err="1"/>
              <a:t>dolgon</a:t>
            </a:r>
            <a:r>
              <a:rPr lang="en-US" sz="1600" dirty="0"/>
              <a:t> </a:t>
            </a:r>
            <a:r>
              <a:rPr lang="hu-HU" sz="1600" dirty="0" smtClean="0"/>
              <a:t/>
            </a:r>
            <a:br>
              <a:rPr lang="hu-HU" sz="1600" dirty="0" smtClean="0"/>
            </a:br>
            <a:r>
              <a:rPr lang="en-US" sz="1600" dirty="0" err="1" smtClean="0"/>
              <a:t>fennálló</a:t>
            </a:r>
            <a:r>
              <a:rPr lang="en-US" sz="1600" dirty="0" smtClean="0"/>
              <a:t> </a:t>
            </a:r>
            <a:r>
              <a:rPr lang="en-US" sz="1600" dirty="0" err="1"/>
              <a:t>tulajdonjog</a:t>
            </a:r>
            <a:r>
              <a:rPr lang="en-US" sz="1600" dirty="0"/>
              <a:t> </a:t>
            </a:r>
            <a:r>
              <a:rPr lang="en-US" sz="1600" u="sng" dirty="0" err="1"/>
              <a:t>meghatározott</a:t>
            </a:r>
            <a:r>
              <a:rPr lang="en-US" sz="1600" u="sng" dirty="0"/>
              <a:t> </a:t>
            </a:r>
            <a:r>
              <a:rPr lang="en-US" sz="1600" u="sng" dirty="0" err="1"/>
              <a:t>hányadok</a:t>
            </a:r>
            <a:r>
              <a:rPr lang="en-US" sz="1600" u="sng" dirty="0"/>
              <a:t> </a:t>
            </a:r>
            <a:r>
              <a:rPr lang="en-US" sz="1600" u="sng" dirty="0" err="1"/>
              <a:t>szerint</a:t>
            </a:r>
            <a:r>
              <a:rPr lang="en-US" sz="1600" u="sng" dirty="0"/>
              <a:t> </a:t>
            </a:r>
            <a:r>
              <a:rPr lang="en-US" sz="1600" dirty="0" err="1"/>
              <a:t>több</a:t>
            </a:r>
            <a:r>
              <a:rPr lang="en-US" sz="1600" dirty="0"/>
              <a:t> </a:t>
            </a:r>
            <a:r>
              <a:rPr lang="en-US" sz="1600" dirty="0" err="1"/>
              <a:t>személyt</a:t>
            </a:r>
            <a:r>
              <a:rPr lang="en-US" sz="1600" dirty="0"/>
              <a:t> is </a:t>
            </a:r>
            <a:r>
              <a:rPr lang="en-US" sz="1600" dirty="0" err="1"/>
              <a:t>megillethet</a:t>
            </a:r>
            <a:r>
              <a:rPr lang="en-US" sz="1600" dirty="0" smtClean="0"/>
              <a:t>.</a:t>
            </a:r>
            <a:r>
              <a:rPr lang="hu-HU" sz="1600" dirty="0" smtClean="0"/>
              <a:t>*</a:t>
            </a:r>
            <a:r>
              <a:rPr lang="en-US" sz="1600" dirty="0" smtClean="0"/>
              <a:t> </a:t>
            </a:r>
            <a:r>
              <a:rPr lang="en-US" sz="1600" dirty="0"/>
              <a:t>(Pl. </a:t>
            </a:r>
            <a:r>
              <a:rPr lang="en-US" sz="1600" dirty="0" err="1"/>
              <a:t>közös</a:t>
            </a:r>
            <a:r>
              <a:rPr lang="en-US" sz="1600" dirty="0"/>
              <a:t> </a:t>
            </a:r>
            <a:r>
              <a:rPr lang="en-US" sz="1600" dirty="0" err="1"/>
              <a:t>öröklés</a:t>
            </a:r>
            <a:r>
              <a:rPr lang="en-US" sz="1600" dirty="0"/>
              <a:t> </a:t>
            </a:r>
            <a:r>
              <a:rPr lang="en-US" sz="1600" dirty="0" err="1"/>
              <a:t>társasházi</a:t>
            </a:r>
            <a:r>
              <a:rPr lang="en-US" sz="1600" dirty="0"/>
              <a:t> </a:t>
            </a:r>
            <a:r>
              <a:rPr lang="en-US" sz="1600" dirty="0" err="1"/>
              <a:t>közös</a:t>
            </a:r>
            <a:r>
              <a:rPr lang="en-US" sz="1600" dirty="0"/>
              <a:t> </a:t>
            </a:r>
            <a:r>
              <a:rPr lang="en-US" sz="1600" dirty="0" err="1"/>
              <a:t>vagyon</a:t>
            </a:r>
            <a:r>
              <a:rPr lang="en-US" sz="1600" dirty="0"/>
              <a:t>, </a:t>
            </a:r>
            <a:r>
              <a:rPr lang="en-US" sz="1600" dirty="0" err="1"/>
              <a:t>házastársi</a:t>
            </a:r>
            <a:r>
              <a:rPr lang="en-US" sz="1600" dirty="0"/>
              <a:t> </a:t>
            </a:r>
            <a:r>
              <a:rPr lang="en-US" sz="1600" dirty="0" err="1"/>
              <a:t>közös</a:t>
            </a:r>
            <a:r>
              <a:rPr lang="en-US" sz="1600" dirty="0"/>
              <a:t> </a:t>
            </a:r>
            <a:r>
              <a:rPr lang="en-US" sz="1600" dirty="0" err="1"/>
              <a:t>vagyon</a:t>
            </a:r>
            <a:r>
              <a:rPr lang="en-US" sz="1600" dirty="0"/>
              <a:t>)</a:t>
            </a:r>
            <a:endParaRPr lang="en-US" sz="3200" dirty="0"/>
          </a:p>
        </p:txBody>
      </p:sp>
      <p:sp>
        <p:nvSpPr>
          <p:cNvPr id="3" name="Téglalap 2"/>
          <p:cNvSpPr/>
          <p:nvPr/>
        </p:nvSpPr>
        <p:spPr>
          <a:xfrm>
            <a:off x="323528" y="2355726"/>
            <a:ext cx="8784976" cy="1600438"/>
          </a:xfrm>
          <a:prstGeom prst="rect">
            <a:avLst/>
          </a:prstGeom>
        </p:spPr>
        <p:txBody>
          <a:bodyPr wrap="square">
            <a:spAutoFit/>
          </a:bodyPr>
          <a:lstStyle/>
          <a:p>
            <a:pPr lvl="2"/>
            <a:r>
              <a:rPr lang="en-US" sz="1400" dirty="0"/>
              <a:t>A </a:t>
            </a:r>
            <a:r>
              <a:rPr lang="en-US" sz="1400" dirty="0" err="1"/>
              <a:t>közös</a:t>
            </a:r>
            <a:r>
              <a:rPr lang="en-US" sz="1400" dirty="0"/>
              <a:t> </a:t>
            </a:r>
            <a:r>
              <a:rPr lang="en-US" sz="1400" dirty="0" err="1"/>
              <a:t>tulajdon</a:t>
            </a:r>
            <a:r>
              <a:rPr lang="en-US" sz="1400" dirty="0"/>
              <a:t> </a:t>
            </a:r>
            <a:r>
              <a:rPr lang="en-US" sz="1400" dirty="0" err="1"/>
              <a:t>szabályozása</a:t>
            </a:r>
            <a:r>
              <a:rPr lang="en-US" sz="1400" dirty="0"/>
              <a:t> </a:t>
            </a:r>
            <a:r>
              <a:rPr lang="en-US" sz="1400" u="sng" dirty="0" err="1"/>
              <a:t>három</a:t>
            </a:r>
            <a:r>
              <a:rPr lang="en-US" sz="1400" u="sng" dirty="0"/>
              <a:t> </a:t>
            </a:r>
            <a:r>
              <a:rPr lang="en-US" sz="1400" u="sng" dirty="0" err="1"/>
              <a:t>fő</a:t>
            </a:r>
            <a:r>
              <a:rPr lang="en-US" sz="1400" u="sng" dirty="0"/>
              <a:t> </a:t>
            </a:r>
            <a:r>
              <a:rPr lang="en-US" sz="1400" u="sng" dirty="0" err="1"/>
              <a:t>kérdéskör</a:t>
            </a:r>
            <a:r>
              <a:rPr lang="en-US" sz="1400" u="sng" dirty="0"/>
              <a:t> </a:t>
            </a:r>
            <a:r>
              <a:rPr lang="en-US" sz="1400" dirty="0" err="1"/>
              <a:t>köré</a:t>
            </a:r>
            <a:r>
              <a:rPr lang="en-US" sz="1400" dirty="0"/>
              <a:t> </a:t>
            </a:r>
            <a:r>
              <a:rPr lang="en-US" sz="1400" dirty="0" err="1"/>
              <a:t>épül</a:t>
            </a:r>
            <a:r>
              <a:rPr lang="en-US" sz="1400" dirty="0"/>
              <a:t>:  </a:t>
            </a:r>
            <a:endParaRPr lang="hu-HU" sz="1400" dirty="0" smtClean="0"/>
          </a:p>
          <a:p>
            <a:pPr lvl="2"/>
            <a:endParaRPr lang="hu-HU" sz="1400" dirty="0"/>
          </a:p>
          <a:p>
            <a:pPr marL="1314450" lvl="2" indent="-400050">
              <a:buAutoNum type="romanLcParenR"/>
            </a:pPr>
            <a:r>
              <a:rPr lang="hu-HU" sz="1400" dirty="0" smtClean="0"/>
              <a:t>A tulajdonostársak belső viszonyai: k</a:t>
            </a:r>
            <a:r>
              <a:rPr lang="en-US" sz="1400" dirty="0" err="1" smtClean="0"/>
              <a:t>özös</a:t>
            </a:r>
            <a:r>
              <a:rPr lang="en-US" sz="1400" dirty="0" smtClean="0"/>
              <a:t> </a:t>
            </a:r>
            <a:r>
              <a:rPr lang="en-US" sz="1400" dirty="0" err="1"/>
              <a:t>tulajdont</a:t>
            </a:r>
            <a:r>
              <a:rPr lang="en-US" sz="1400" dirty="0"/>
              <a:t> </a:t>
            </a:r>
            <a:r>
              <a:rPr lang="en-US" sz="1400" dirty="0" err="1"/>
              <a:t>érintő</a:t>
            </a:r>
            <a:r>
              <a:rPr lang="en-US" sz="1400" dirty="0"/>
              <a:t> </a:t>
            </a:r>
            <a:r>
              <a:rPr lang="en-US" sz="1400" dirty="0" err="1" smtClean="0"/>
              <a:t>döntéshozatal</a:t>
            </a:r>
            <a:r>
              <a:rPr lang="en-US" sz="1400" dirty="0" smtClean="0"/>
              <a:t> </a:t>
            </a:r>
            <a:r>
              <a:rPr lang="hu-HU" sz="1400" dirty="0" smtClean="0"/>
              <a:t/>
            </a:r>
            <a:br>
              <a:rPr lang="hu-HU" sz="1400" dirty="0" smtClean="0"/>
            </a:br>
            <a:r>
              <a:rPr lang="hu-HU" sz="1400" dirty="0" smtClean="0"/>
              <a:t>(</a:t>
            </a:r>
            <a:r>
              <a:rPr lang="en-US" sz="1400" dirty="0" smtClean="0"/>
              <a:t>a </a:t>
            </a:r>
            <a:r>
              <a:rPr lang="en-US" sz="1400" dirty="0" err="1"/>
              <a:t>jogok</a:t>
            </a:r>
            <a:r>
              <a:rPr lang="en-US" sz="1400" dirty="0"/>
              <a:t> </a:t>
            </a:r>
            <a:r>
              <a:rPr lang="en-US" sz="1400" dirty="0" err="1"/>
              <a:t>gyakorlására</a:t>
            </a:r>
            <a:r>
              <a:rPr lang="en-US" sz="1400" dirty="0"/>
              <a:t> a </a:t>
            </a:r>
            <a:r>
              <a:rPr lang="en-US" sz="1400" dirty="0" err="1"/>
              <a:t>tulajdonostársak</a:t>
            </a:r>
            <a:r>
              <a:rPr lang="en-US" sz="1400" dirty="0"/>
              <a:t> </a:t>
            </a:r>
            <a:r>
              <a:rPr lang="en-US" sz="1400" dirty="0" err="1"/>
              <a:t>közösen</a:t>
            </a:r>
            <a:r>
              <a:rPr lang="en-US" sz="1400" dirty="0"/>
              <a:t>, </a:t>
            </a:r>
            <a:r>
              <a:rPr lang="en-US" sz="1400" dirty="0" err="1"/>
              <a:t>vagy</a:t>
            </a:r>
            <a:r>
              <a:rPr lang="en-US" sz="1400" dirty="0"/>
              <a:t> </a:t>
            </a:r>
            <a:r>
              <a:rPr lang="en-US" sz="1400" dirty="0" err="1"/>
              <a:t>egyenként</a:t>
            </a:r>
            <a:r>
              <a:rPr lang="en-US" sz="1400" dirty="0"/>
              <a:t> </a:t>
            </a:r>
            <a:r>
              <a:rPr lang="en-US" sz="1400" dirty="0" err="1" smtClean="0"/>
              <a:t>jogosultak</a:t>
            </a:r>
            <a:r>
              <a:rPr lang="hu-HU" sz="1400" dirty="0"/>
              <a:t>)</a:t>
            </a:r>
            <a:r>
              <a:rPr lang="en-US" sz="1400" dirty="0" smtClean="0"/>
              <a:t>  </a:t>
            </a:r>
            <a:endParaRPr lang="hu-HU" sz="1400" dirty="0" smtClean="0"/>
          </a:p>
          <a:p>
            <a:pPr marL="1314450" lvl="2" indent="-400050">
              <a:buAutoNum type="romanLcParenR"/>
            </a:pPr>
            <a:r>
              <a:rPr lang="hu-HU" sz="1400" dirty="0" smtClean="0"/>
              <a:t>K</a:t>
            </a:r>
            <a:r>
              <a:rPr lang="en-US" sz="1400" dirty="0" err="1" smtClean="0"/>
              <a:t>özös</a:t>
            </a:r>
            <a:r>
              <a:rPr lang="en-US" sz="1400" dirty="0" smtClean="0"/>
              <a:t> </a:t>
            </a:r>
            <a:r>
              <a:rPr lang="en-US" sz="1400" dirty="0" err="1"/>
              <a:t>tulajdont</a:t>
            </a:r>
            <a:r>
              <a:rPr lang="en-US" sz="1400" dirty="0"/>
              <a:t> </a:t>
            </a:r>
            <a:r>
              <a:rPr lang="en-US" sz="1400" dirty="0" err="1"/>
              <a:t>érintő</a:t>
            </a:r>
            <a:r>
              <a:rPr lang="en-US" sz="1400" dirty="0"/>
              <a:t> </a:t>
            </a:r>
            <a:r>
              <a:rPr lang="en-US" sz="1400" dirty="0" err="1"/>
              <a:t>külső</a:t>
            </a:r>
            <a:r>
              <a:rPr lang="en-US" sz="1400" dirty="0"/>
              <a:t> </a:t>
            </a:r>
            <a:r>
              <a:rPr lang="en-US" sz="1400" dirty="0" err="1"/>
              <a:t>viszonyok</a:t>
            </a:r>
            <a:r>
              <a:rPr lang="en-US" sz="1400" dirty="0"/>
              <a:t> </a:t>
            </a:r>
            <a:r>
              <a:rPr lang="en-US" sz="1400" dirty="0" err="1" smtClean="0"/>
              <a:t>szabályozása</a:t>
            </a:r>
            <a:r>
              <a:rPr lang="hu-HU" sz="1400" dirty="0" smtClean="0"/>
              <a:t> &gt;</a:t>
            </a:r>
            <a:r>
              <a:rPr lang="en-US" sz="1400" dirty="0" err="1" smtClean="0"/>
              <a:t>elővásárlási</a:t>
            </a:r>
            <a:r>
              <a:rPr lang="en-US" sz="1400" dirty="0"/>
              <a:t>, </a:t>
            </a:r>
            <a:r>
              <a:rPr lang="en-US" sz="1400" dirty="0" err="1"/>
              <a:t>előbérleti</a:t>
            </a:r>
            <a:r>
              <a:rPr lang="en-US" sz="1400" dirty="0"/>
              <a:t>, </a:t>
            </a:r>
            <a:r>
              <a:rPr lang="hu-HU" sz="1400" dirty="0" smtClean="0"/>
              <a:t/>
            </a:r>
            <a:br>
              <a:rPr lang="hu-HU" sz="1400" dirty="0" smtClean="0"/>
            </a:br>
            <a:r>
              <a:rPr lang="en-US" sz="1400" dirty="0" err="1" smtClean="0"/>
              <a:t>előhaszonbérleti</a:t>
            </a:r>
            <a:r>
              <a:rPr lang="en-US" sz="1400" dirty="0" smtClean="0"/>
              <a:t> jog</a:t>
            </a:r>
            <a:r>
              <a:rPr lang="hu-HU" sz="1400" dirty="0" smtClean="0"/>
              <a:t>***</a:t>
            </a:r>
            <a:r>
              <a:rPr lang="en-US" sz="1400" dirty="0" smtClean="0"/>
              <a:t>  </a:t>
            </a:r>
            <a:endParaRPr lang="hu-HU" sz="1400" dirty="0" smtClean="0"/>
          </a:p>
          <a:p>
            <a:pPr marL="1314450" lvl="2" indent="-400050">
              <a:buAutoNum type="romanLcParenR"/>
            </a:pPr>
            <a:r>
              <a:rPr lang="hu-HU" sz="1400" dirty="0" smtClean="0"/>
              <a:t>A</a:t>
            </a:r>
            <a:r>
              <a:rPr lang="en-US" sz="1400" dirty="0" smtClean="0"/>
              <a:t> </a:t>
            </a:r>
            <a:r>
              <a:rPr lang="en-US" sz="1400" dirty="0" err="1"/>
              <a:t>közös</a:t>
            </a:r>
            <a:r>
              <a:rPr lang="en-US" sz="1400" dirty="0"/>
              <a:t> </a:t>
            </a:r>
            <a:r>
              <a:rPr lang="en-US" sz="1400" dirty="0" err="1"/>
              <a:t>tulajdon</a:t>
            </a:r>
            <a:r>
              <a:rPr lang="en-US" sz="1400" dirty="0"/>
              <a:t> </a:t>
            </a:r>
            <a:r>
              <a:rPr lang="en-US" sz="1400" dirty="0" err="1"/>
              <a:t>megszüntetésével</a:t>
            </a:r>
            <a:r>
              <a:rPr lang="en-US" sz="1400" dirty="0"/>
              <a:t> </a:t>
            </a:r>
            <a:r>
              <a:rPr lang="en-US" sz="1400" dirty="0" err="1"/>
              <a:t>kapcsolatos</a:t>
            </a:r>
            <a:r>
              <a:rPr lang="en-US" sz="1400" dirty="0"/>
              <a:t> </a:t>
            </a:r>
            <a:r>
              <a:rPr lang="hu-HU" sz="1400" dirty="0" smtClean="0"/>
              <a:t>szabályok</a:t>
            </a:r>
            <a:endParaRPr lang="en-US" sz="2800" dirty="0"/>
          </a:p>
        </p:txBody>
      </p:sp>
      <p:sp>
        <p:nvSpPr>
          <p:cNvPr id="4" name="Téglalap 3"/>
          <p:cNvSpPr/>
          <p:nvPr/>
        </p:nvSpPr>
        <p:spPr>
          <a:xfrm>
            <a:off x="-47809" y="195486"/>
            <a:ext cx="2159566" cy="369332"/>
          </a:xfrm>
          <a:prstGeom prst="rect">
            <a:avLst/>
          </a:prstGeom>
        </p:spPr>
        <p:txBody>
          <a:bodyPr wrap="none">
            <a:spAutoFit/>
          </a:bodyPr>
          <a:lstStyle/>
          <a:p>
            <a:pPr lvl="1"/>
            <a:r>
              <a:rPr lang="en-US" dirty="0" err="1">
                <a:solidFill>
                  <a:schemeClr val="accent1"/>
                </a:solidFill>
              </a:rPr>
              <a:t>Közös</a:t>
            </a:r>
            <a:r>
              <a:rPr lang="en-US" dirty="0">
                <a:solidFill>
                  <a:schemeClr val="accent1"/>
                </a:solidFill>
              </a:rPr>
              <a:t> </a:t>
            </a:r>
            <a:r>
              <a:rPr lang="en-US" dirty="0" err="1">
                <a:solidFill>
                  <a:schemeClr val="accent1"/>
                </a:solidFill>
              </a:rPr>
              <a:t>tulajdon</a:t>
            </a:r>
            <a:endParaRPr lang="en-US" sz="3200" dirty="0">
              <a:solidFill>
                <a:schemeClr val="accent1"/>
              </a:solidFill>
            </a:endParaRPr>
          </a:p>
        </p:txBody>
      </p:sp>
      <p:sp>
        <p:nvSpPr>
          <p:cNvPr id="6" name="Téglalap 5"/>
          <p:cNvSpPr/>
          <p:nvPr/>
        </p:nvSpPr>
        <p:spPr>
          <a:xfrm>
            <a:off x="144016" y="4299942"/>
            <a:ext cx="6588224" cy="738664"/>
          </a:xfrm>
          <a:prstGeom prst="rect">
            <a:avLst/>
          </a:prstGeom>
        </p:spPr>
        <p:txBody>
          <a:bodyPr wrap="square">
            <a:spAutoFit/>
          </a:bodyPr>
          <a:lstStyle/>
          <a:p>
            <a:r>
              <a:rPr lang="hu-HU" sz="1400" dirty="0" smtClean="0"/>
              <a:t>***</a:t>
            </a:r>
            <a:r>
              <a:rPr lang="en-US" sz="1400" dirty="0" err="1" smtClean="0"/>
              <a:t>Elővásárlási</a:t>
            </a:r>
            <a:r>
              <a:rPr lang="en-US" sz="1400" dirty="0" smtClean="0"/>
              <a:t> </a:t>
            </a:r>
            <a:r>
              <a:rPr lang="en-US" sz="1400" dirty="0"/>
              <a:t>jog: A </a:t>
            </a:r>
            <a:r>
              <a:rPr lang="en-US" sz="1400" dirty="0" err="1"/>
              <a:t>tulajdonostárs</a:t>
            </a:r>
            <a:r>
              <a:rPr lang="en-US" sz="1400" dirty="0"/>
              <a:t> </a:t>
            </a:r>
            <a:r>
              <a:rPr lang="en-US" sz="1400" dirty="0" err="1"/>
              <a:t>tulajdoni</a:t>
            </a:r>
            <a:r>
              <a:rPr lang="en-US" sz="1400" dirty="0"/>
              <a:t> </a:t>
            </a:r>
            <a:r>
              <a:rPr lang="en-US" sz="1400" dirty="0" err="1"/>
              <a:t>hányadára</a:t>
            </a:r>
            <a:r>
              <a:rPr lang="en-US" sz="1400" dirty="0"/>
              <a:t> a </a:t>
            </a:r>
            <a:r>
              <a:rPr lang="en-US" sz="1400" dirty="0" err="1"/>
              <a:t>többi</a:t>
            </a:r>
            <a:r>
              <a:rPr lang="en-US" sz="1400" dirty="0"/>
              <a:t> </a:t>
            </a:r>
            <a:r>
              <a:rPr lang="en-US" sz="1400" dirty="0" err="1"/>
              <a:t>tulajdonostársat</a:t>
            </a:r>
            <a:r>
              <a:rPr lang="en-US" sz="1400" dirty="0"/>
              <a:t> </a:t>
            </a:r>
            <a:r>
              <a:rPr lang="en-US" sz="1400" dirty="0" err="1"/>
              <a:t>harmadik</a:t>
            </a:r>
            <a:r>
              <a:rPr lang="en-US" sz="1400" dirty="0"/>
              <a:t> </a:t>
            </a:r>
            <a:r>
              <a:rPr lang="en-US" sz="1400" dirty="0" err="1"/>
              <a:t>személlyel</a:t>
            </a:r>
            <a:r>
              <a:rPr lang="en-US" sz="1400" dirty="0"/>
              <a:t> </a:t>
            </a:r>
            <a:r>
              <a:rPr lang="en-US" sz="1400" dirty="0" err="1"/>
              <a:t>szemben</a:t>
            </a:r>
            <a:r>
              <a:rPr lang="en-US" sz="1400" dirty="0"/>
              <a:t> </a:t>
            </a:r>
            <a:r>
              <a:rPr lang="en-US" sz="1400" dirty="0" err="1"/>
              <a:t>elővásárlási</a:t>
            </a:r>
            <a:r>
              <a:rPr lang="en-US" sz="1400" dirty="0"/>
              <a:t>, </a:t>
            </a:r>
            <a:r>
              <a:rPr lang="en-US" sz="1400" dirty="0" err="1"/>
              <a:t>előbérleti</a:t>
            </a:r>
            <a:r>
              <a:rPr lang="en-US" sz="1400" dirty="0"/>
              <a:t> </a:t>
            </a:r>
            <a:r>
              <a:rPr lang="en-US" sz="1400" dirty="0" err="1"/>
              <a:t>és</a:t>
            </a:r>
            <a:r>
              <a:rPr lang="en-US" sz="1400" dirty="0"/>
              <a:t> </a:t>
            </a:r>
            <a:r>
              <a:rPr lang="en-US" sz="1400" dirty="0" err="1"/>
              <a:t>előhaszonbérleti</a:t>
            </a:r>
            <a:r>
              <a:rPr lang="en-US" sz="1400" dirty="0"/>
              <a:t> jog </a:t>
            </a:r>
            <a:r>
              <a:rPr lang="en-US" sz="1400" dirty="0" err="1"/>
              <a:t>illeti</a:t>
            </a:r>
            <a:r>
              <a:rPr lang="en-US" sz="1400" dirty="0"/>
              <a:t> meg.</a:t>
            </a:r>
            <a:endParaRPr lang="hu-HU" sz="1400" dirty="0"/>
          </a:p>
        </p:txBody>
      </p:sp>
    </p:spTree>
    <p:extLst>
      <p:ext uri="{BB962C8B-B14F-4D97-AF65-F5344CB8AC3E}">
        <p14:creationId xmlns:p14="http://schemas.microsoft.com/office/powerpoint/2010/main" val="35332615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356708" y="627534"/>
            <a:ext cx="10225136" cy="4247317"/>
          </a:xfrm>
          <a:prstGeom prst="rect">
            <a:avLst/>
          </a:prstGeom>
        </p:spPr>
        <p:txBody>
          <a:bodyPr wrap="square">
            <a:spAutoFit/>
          </a:bodyPr>
          <a:lstStyle/>
          <a:p>
            <a:pPr lvl="4"/>
            <a:r>
              <a:rPr lang="hu-HU" dirty="0" smtClean="0"/>
              <a:t>Tulajdoni hányad szerinti szerint számítanak a szavazatok!</a:t>
            </a:r>
          </a:p>
          <a:p>
            <a:pPr lvl="4"/>
            <a:endParaRPr lang="hu-HU" dirty="0"/>
          </a:p>
          <a:p>
            <a:pPr lvl="4"/>
            <a:r>
              <a:rPr lang="en-US" dirty="0" err="1" smtClean="0"/>
              <a:t>Egyhangú</a:t>
            </a:r>
            <a:r>
              <a:rPr lang="en-US" dirty="0" smtClean="0"/>
              <a:t> </a:t>
            </a:r>
            <a:r>
              <a:rPr lang="en-US" dirty="0" err="1" smtClean="0"/>
              <a:t>döntéshozatal</a:t>
            </a:r>
            <a:r>
              <a:rPr lang="hu-HU" dirty="0" smtClean="0"/>
              <a:t> (mindenki egyetértése szükséges szavazati erősségtől függetlenül)</a:t>
            </a:r>
            <a:r>
              <a:rPr lang="en-US" dirty="0" smtClean="0"/>
              <a:t>:</a:t>
            </a:r>
            <a:endParaRPr lang="en-US" sz="4000" dirty="0"/>
          </a:p>
          <a:p>
            <a:pPr lvl="5"/>
            <a:r>
              <a:rPr lang="hu-HU" dirty="0" smtClean="0"/>
              <a:t>Milyen kérdésekben? i) a r</a:t>
            </a:r>
            <a:r>
              <a:rPr lang="en-US" dirty="0" err="1" smtClean="0"/>
              <a:t>endes</a:t>
            </a:r>
            <a:r>
              <a:rPr lang="en-US" dirty="0" smtClean="0"/>
              <a:t> </a:t>
            </a:r>
            <a:r>
              <a:rPr lang="en-US" dirty="0" err="1"/>
              <a:t>gazdálkodás</a:t>
            </a:r>
            <a:r>
              <a:rPr lang="en-US" dirty="0"/>
              <a:t> </a:t>
            </a:r>
            <a:r>
              <a:rPr lang="en-US" dirty="0" err="1"/>
              <a:t>körét</a:t>
            </a:r>
            <a:r>
              <a:rPr lang="en-US" dirty="0"/>
              <a:t> </a:t>
            </a:r>
            <a:r>
              <a:rPr lang="en-US" dirty="0" err="1"/>
              <a:t>meghaladó</a:t>
            </a:r>
            <a:r>
              <a:rPr lang="en-US" dirty="0"/>
              <a:t> </a:t>
            </a:r>
            <a:r>
              <a:rPr lang="en-US" dirty="0" err="1" smtClean="0"/>
              <a:t>kiadásokhoz</a:t>
            </a:r>
            <a:r>
              <a:rPr lang="hu-HU" dirty="0"/>
              <a:t>	</a:t>
            </a:r>
            <a:r>
              <a:rPr lang="hu-HU" dirty="0" smtClean="0"/>
              <a:t>		ii) </a:t>
            </a:r>
            <a:r>
              <a:rPr lang="en-US" dirty="0" err="1" smtClean="0"/>
              <a:t>az</a:t>
            </a:r>
            <a:r>
              <a:rPr lang="en-US" dirty="0" smtClean="0"/>
              <a:t> </a:t>
            </a:r>
            <a:r>
              <a:rPr lang="en-US" dirty="0" err="1"/>
              <a:t>egész</a:t>
            </a:r>
            <a:r>
              <a:rPr lang="en-US" dirty="0"/>
              <a:t> </a:t>
            </a:r>
            <a:r>
              <a:rPr lang="en-US" dirty="0" err="1"/>
              <a:t>dolog</a:t>
            </a:r>
            <a:r>
              <a:rPr lang="en-US" dirty="0"/>
              <a:t> </a:t>
            </a:r>
            <a:r>
              <a:rPr lang="en-US" dirty="0" err="1"/>
              <a:t>feletti</a:t>
            </a:r>
            <a:r>
              <a:rPr lang="en-US" dirty="0"/>
              <a:t> </a:t>
            </a:r>
            <a:r>
              <a:rPr lang="en-US" dirty="0" err="1"/>
              <a:t>tulajdonjog</a:t>
            </a:r>
            <a:r>
              <a:rPr lang="en-US" dirty="0"/>
              <a:t> </a:t>
            </a:r>
            <a:r>
              <a:rPr lang="en-US" dirty="0" err="1"/>
              <a:t>átruházásához</a:t>
            </a:r>
            <a:r>
              <a:rPr lang="en-US" dirty="0"/>
              <a:t>,  </a:t>
            </a:r>
            <a:endParaRPr lang="hu-HU" dirty="0" smtClean="0"/>
          </a:p>
          <a:p>
            <a:pPr lvl="5"/>
            <a:r>
              <a:rPr lang="hu-HU" dirty="0"/>
              <a:t>	</a:t>
            </a:r>
            <a:r>
              <a:rPr lang="hu-HU" dirty="0" smtClean="0"/>
              <a:t>		iii) </a:t>
            </a:r>
            <a:r>
              <a:rPr lang="en-US" dirty="0" err="1" smtClean="0"/>
              <a:t>az</a:t>
            </a:r>
            <a:r>
              <a:rPr lang="en-US" dirty="0" smtClean="0"/>
              <a:t> </a:t>
            </a:r>
            <a:r>
              <a:rPr lang="en-US" dirty="0" err="1"/>
              <a:t>egész</a:t>
            </a:r>
            <a:r>
              <a:rPr lang="en-US" dirty="0"/>
              <a:t> </a:t>
            </a:r>
            <a:r>
              <a:rPr lang="en-US" dirty="0" err="1"/>
              <a:t>dolog</a:t>
            </a:r>
            <a:r>
              <a:rPr lang="en-US" dirty="0"/>
              <a:t> </a:t>
            </a:r>
            <a:r>
              <a:rPr lang="en-US" dirty="0" err="1"/>
              <a:t>megterheléséhez</a:t>
            </a:r>
            <a:r>
              <a:rPr lang="en-US" dirty="0"/>
              <a:t> </a:t>
            </a:r>
            <a:r>
              <a:rPr lang="en-US" dirty="0" err="1"/>
              <a:t>vagy</a:t>
            </a:r>
            <a:r>
              <a:rPr lang="en-US" dirty="0"/>
              <a:t> </a:t>
            </a:r>
            <a:r>
              <a:rPr lang="en-US" dirty="0" err="1"/>
              <a:t>az</a:t>
            </a:r>
            <a:r>
              <a:rPr lang="en-US" dirty="0"/>
              <a:t> </a:t>
            </a:r>
            <a:r>
              <a:rPr lang="en-US" dirty="0" err="1"/>
              <a:t>egész</a:t>
            </a:r>
            <a:r>
              <a:rPr lang="en-US" dirty="0"/>
              <a:t> </a:t>
            </a:r>
            <a:r>
              <a:rPr lang="hu-HU" dirty="0" smtClean="0"/>
              <a:t>			d</a:t>
            </a:r>
            <a:r>
              <a:rPr lang="en-US" dirty="0" err="1" smtClean="0"/>
              <a:t>ologra</a:t>
            </a:r>
            <a:r>
              <a:rPr lang="en-US" dirty="0" smtClean="0"/>
              <a:t> </a:t>
            </a:r>
            <a:r>
              <a:rPr lang="en-US" dirty="0" err="1"/>
              <a:t>kiterjedő</a:t>
            </a:r>
            <a:r>
              <a:rPr lang="en-US" dirty="0"/>
              <a:t> </a:t>
            </a:r>
            <a:r>
              <a:rPr lang="en-US" dirty="0" err="1"/>
              <a:t>kötelezettségvállaláshoz</a:t>
            </a:r>
            <a:r>
              <a:rPr lang="en-US" dirty="0"/>
              <a:t>.</a:t>
            </a:r>
            <a:endParaRPr lang="en-US" sz="4000" dirty="0"/>
          </a:p>
          <a:p>
            <a:pPr lvl="4"/>
            <a:r>
              <a:rPr lang="en-US" dirty="0" err="1"/>
              <a:t>Többségi</a:t>
            </a:r>
            <a:r>
              <a:rPr lang="en-US" dirty="0"/>
              <a:t> (</a:t>
            </a:r>
            <a:r>
              <a:rPr lang="en-US" dirty="0" err="1"/>
              <a:t>tulajdoni</a:t>
            </a:r>
            <a:r>
              <a:rPr lang="en-US" dirty="0"/>
              <a:t> </a:t>
            </a:r>
            <a:r>
              <a:rPr lang="en-US" dirty="0" err="1"/>
              <a:t>hányadok</a:t>
            </a:r>
            <a:r>
              <a:rPr lang="en-US" dirty="0"/>
              <a:t> </a:t>
            </a:r>
            <a:r>
              <a:rPr lang="en-US" dirty="0" err="1"/>
              <a:t>szerinti</a:t>
            </a:r>
            <a:r>
              <a:rPr lang="en-US" dirty="0"/>
              <a:t> </a:t>
            </a:r>
            <a:r>
              <a:rPr lang="en-US" dirty="0" err="1"/>
              <a:t>szavazaterősség</a:t>
            </a:r>
            <a:r>
              <a:rPr lang="en-US" dirty="0"/>
              <a:t>) </a:t>
            </a:r>
            <a:r>
              <a:rPr lang="en-US" dirty="0" err="1"/>
              <a:t>döntéshozatal</a:t>
            </a:r>
            <a:endParaRPr lang="en-US" sz="4000" dirty="0"/>
          </a:p>
          <a:p>
            <a:pPr lvl="5"/>
            <a:r>
              <a:rPr lang="hu-HU" dirty="0" smtClean="0"/>
              <a:t>Milyen kérdésekben?  A </a:t>
            </a:r>
            <a:r>
              <a:rPr lang="en-US" dirty="0" err="1" smtClean="0"/>
              <a:t>rendes</a:t>
            </a:r>
            <a:r>
              <a:rPr lang="en-US" dirty="0" smtClean="0"/>
              <a:t> </a:t>
            </a:r>
            <a:r>
              <a:rPr lang="en-US" dirty="0" err="1"/>
              <a:t>gazdálkodás</a:t>
            </a:r>
            <a:r>
              <a:rPr lang="en-US" dirty="0"/>
              <a:t> </a:t>
            </a:r>
            <a:r>
              <a:rPr lang="en-US" dirty="0" err="1"/>
              <a:t>körén</a:t>
            </a:r>
            <a:r>
              <a:rPr lang="en-US" dirty="0"/>
              <a:t> </a:t>
            </a:r>
            <a:r>
              <a:rPr lang="en-US" dirty="0" err="1"/>
              <a:t>kívül</a:t>
            </a:r>
            <a:r>
              <a:rPr lang="en-US" dirty="0"/>
              <a:t> </a:t>
            </a:r>
            <a:r>
              <a:rPr lang="en-US" dirty="0" err="1"/>
              <a:t>eső</a:t>
            </a:r>
            <a:r>
              <a:rPr lang="en-US" dirty="0"/>
              <a:t> </a:t>
            </a:r>
            <a:r>
              <a:rPr lang="en-US" dirty="0" err="1"/>
              <a:t>ügyekben</a:t>
            </a:r>
            <a:r>
              <a:rPr lang="en-US" dirty="0"/>
              <a:t> </a:t>
            </a:r>
            <a:endParaRPr lang="hu-HU" dirty="0" smtClean="0"/>
          </a:p>
          <a:p>
            <a:pPr lvl="5"/>
            <a:r>
              <a:rPr lang="hu-HU" dirty="0" smtClean="0"/>
              <a:t>			</a:t>
            </a:r>
            <a:r>
              <a:rPr lang="en-US" dirty="0" smtClean="0"/>
              <a:t>(</a:t>
            </a:r>
            <a:r>
              <a:rPr lang="en-US" dirty="0" err="1"/>
              <a:t>vitatható</a:t>
            </a:r>
            <a:r>
              <a:rPr lang="en-US" dirty="0"/>
              <a:t> mi </a:t>
            </a:r>
            <a:r>
              <a:rPr lang="en-US" dirty="0" err="1"/>
              <a:t>tartozik</a:t>
            </a:r>
            <a:r>
              <a:rPr lang="en-US" dirty="0"/>
              <a:t> </a:t>
            </a:r>
            <a:r>
              <a:rPr lang="en-US" dirty="0" err="1"/>
              <a:t>ebbe</a:t>
            </a:r>
            <a:r>
              <a:rPr lang="en-US" dirty="0"/>
              <a:t> a </a:t>
            </a:r>
            <a:r>
              <a:rPr lang="en-US" dirty="0" err="1"/>
              <a:t>körbe</a:t>
            </a:r>
            <a:r>
              <a:rPr lang="en-US" dirty="0"/>
              <a:t> </a:t>
            </a:r>
            <a:r>
              <a:rPr lang="en-US" dirty="0" err="1"/>
              <a:t>adott</a:t>
            </a:r>
            <a:r>
              <a:rPr lang="en-US" dirty="0"/>
              <a:t> </a:t>
            </a:r>
            <a:r>
              <a:rPr lang="en-US" dirty="0" err="1"/>
              <a:t>ügy</a:t>
            </a:r>
            <a:r>
              <a:rPr lang="en-US" dirty="0"/>
              <a:t> </a:t>
            </a:r>
            <a:r>
              <a:rPr lang="hu-HU" dirty="0" smtClean="0"/>
              <a:t/>
            </a:r>
            <a:br>
              <a:rPr lang="hu-HU" dirty="0" smtClean="0"/>
            </a:br>
            <a:r>
              <a:rPr lang="hu-HU" dirty="0" smtClean="0"/>
              <a:t>			</a:t>
            </a:r>
            <a:r>
              <a:rPr lang="en-US" dirty="0" err="1" smtClean="0"/>
              <a:t>körülményei</a:t>
            </a:r>
            <a:r>
              <a:rPr lang="en-US" dirty="0" smtClean="0"/>
              <a:t> </a:t>
            </a:r>
            <a:r>
              <a:rPr lang="en-US" dirty="0" err="1"/>
              <a:t>alapján</a:t>
            </a:r>
            <a:r>
              <a:rPr lang="en-US" dirty="0"/>
              <a:t>)</a:t>
            </a:r>
            <a:endParaRPr lang="en-US" sz="4000" dirty="0"/>
          </a:p>
          <a:p>
            <a:pPr lvl="4"/>
            <a:r>
              <a:rPr lang="en-US" dirty="0" err="1"/>
              <a:t>Előzetes</a:t>
            </a:r>
            <a:r>
              <a:rPr lang="en-US" dirty="0"/>
              <a:t> </a:t>
            </a:r>
            <a:r>
              <a:rPr lang="en-US" dirty="0" err="1"/>
              <a:t>döntést</a:t>
            </a:r>
            <a:r>
              <a:rPr lang="en-US" dirty="0"/>
              <a:t> </a:t>
            </a:r>
            <a:r>
              <a:rPr lang="en-US" dirty="0" err="1"/>
              <a:t>nem</a:t>
            </a:r>
            <a:r>
              <a:rPr lang="en-US" dirty="0"/>
              <a:t> </a:t>
            </a:r>
            <a:r>
              <a:rPr lang="en-US" dirty="0" err="1"/>
              <a:t>igénylő</a:t>
            </a:r>
            <a:r>
              <a:rPr lang="en-US" dirty="0"/>
              <a:t> </a:t>
            </a:r>
            <a:r>
              <a:rPr lang="en-US" dirty="0" err="1"/>
              <a:t>kérdés</a:t>
            </a:r>
            <a:r>
              <a:rPr lang="en-US" dirty="0"/>
              <a:t> (</a:t>
            </a:r>
            <a:r>
              <a:rPr lang="en-US" dirty="0" err="1"/>
              <a:t>csak</a:t>
            </a:r>
            <a:r>
              <a:rPr lang="en-US" dirty="0"/>
              <a:t> </a:t>
            </a:r>
            <a:r>
              <a:rPr lang="en-US" dirty="0" err="1"/>
              <a:t>tájékoztatni</a:t>
            </a:r>
            <a:r>
              <a:rPr lang="en-US" dirty="0"/>
              <a:t> </a:t>
            </a:r>
            <a:r>
              <a:rPr lang="en-US" dirty="0" err="1"/>
              <a:t>kell</a:t>
            </a:r>
            <a:r>
              <a:rPr lang="en-US" dirty="0"/>
              <a:t> a </a:t>
            </a:r>
            <a:r>
              <a:rPr lang="en-US" dirty="0" err="1"/>
              <a:t>tulajdonostársakat</a:t>
            </a:r>
            <a:r>
              <a:rPr lang="en-US" dirty="0"/>
              <a:t>)</a:t>
            </a:r>
            <a:endParaRPr lang="en-US" sz="4000" dirty="0"/>
          </a:p>
          <a:p>
            <a:pPr lvl="5"/>
            <a:r>
              <a:rPr lang="en-US" dirty="0" err="1"/>
              <a:t>Állagmegóvás</a:t>
            </a:r>
            <a:r>
              <a:rPr lang="en-US" dirty="0"/>
              <a:t>, -</a:t>
            </a:r>
            <a:r>
              <a:rPr lang="en-US" dirty="0" err="1"/>
              <a:t>fenntartás</a:t>
            </a:r>
            <a:r>
              <a:rPr lang="en-US" dirty="0"/>
              <a:t> </a:t>
            </a:r>
            <a:r>
              <a:rPr lang="en-US" dirty="0" err="1"/>
              <a:t>körébe</a:t>
            </a:r>
            <a:r>
              <a:rPr lang="en-US" dirty="0"/>
              <a:t> </a:t>
            </a:r>
            <a:r>
              <a:rPr lang="en-US" dirty="0" err="1"/>
              <a:t>tartozó</a:t>
            </a:r>
            <a:r>
              <a:rPr lang="en-US" dirty="0"/>
              <a:t> </a:t>
            </a:r>
            <a:r>
              <a:rPr lang="en-US" dirty="0" err="1"/>
              <a:t>intézkedések</a:t>
            </a:r>
            <a:endParaRPr lang="en-US" sz="4000" dirty="0"/>
          </a:p>
          <a:p>
            <a:pPr lvl="5"/>
            <a:r>
              <a:rPr lang="en-US" dirty="0"/>
              <a:t>A </a:t>
            </a:r>
            <a:r>
              <a:rPr lang="en-US" dirty="0" err="1"/>
              <a:t>közös</a:t>
            </a:r>
            <a:r>
              <a:rPr lang="en-US" dirty="0"/>
              <a:t> </a:t>
            </a:r>
            <a:r>
              <a:rPr lang="en-US" dirty="0" err="1"/>
              <a:t>tulajdon</a:t>
            </a:r>
            <a:r>
              <a:rPr lang="en-US" dirty="0"/>
              <a:t> </a:t>
            </a:r>
            <a:r>
              <a:rPr lang="en-US" dirty="0" err="1"/>
              <a:t>védelmében</a:t>
            </a:r>
            <a:r>
              <a:rPr lang="en-US" dirty="0"/>
              <a:t> </a:t>
            </a:r>
            <a:r>
              <a:rPr lang="en-US" dirty="0" err="1"/>
              <a:t>bármelyik</a:t>
            </a:r>
            <a:r>
              <a:rPr lang="en-US" dirty="0"/>
              <a:t> </a:t>
            </a:r>
            <a:r>
              <a:rPr lang="en-US" dirty="0" err="1"/>
              <a:t>tulajdonostárs</a:t>
            </a:r>
            <a:r>
              <a:rPr lang="en-US" dirty="0"/>
              <a:t> </a:t>
            </a:r>
            <a:r>
              <a:rPr lang="en-US" dirty="0" err="1"/>
              <a:t>önállóan</a:t>
            </a:r>
            <a:r>
              <a:rPr lang="en-US" dirty="0"/>
              <a:t> is </a:t>
            </a:r>
            <a:r>
              <a:rPr lang="en-US" dirty="0" err="1"/>
              <a:t>felléphet</a:t>
            </a:r>
            <a:r>
              <a:rPr lang="en-US" dirty="0" smtClean="0"/>
              <a:t>.</a:t>
            </a:r>
            <a:endParaRPr lang="en-US" sz="4000" dirty="0"/>
          </a:p>
        </p:txBody>
      </p:sp>
      <p:sp>
        <p:nvSpPr>
          <p:cNvPr id="3" name="Téglalap 2"/>
          <p:cNvSpPr/>
          <p:nvPr/>
        </p:nvSpPr>
        <p:spPr>
          <a:xfrm>
            <a:off x="-1188640" y="123478"/>
            <a:ext cx="6408712" cy="369332"/>
          </a:xfrm>
          <a:prstGeom prst="rect">
            <a:avLst/>
          </a:prstGeom>
        </p:spPr>
        <p:txBody>
          <a:bodyPr wrap="square">
            <a:spAutoFit/>
          </a:bodyPr>
          <a:lstStyle/>
          <a:p>
            <a:pPr lvl="3"/>
            <a:r>
              <a:rPr lang="en-US" dirty="0" err="1">
                <a:solidFill>
                  <a:schemeClr val="accent1"/>
                </a:solidFill>
              </a:rPr>
              <a:t>Közös</a:t>
            </a:r>
            <a:r>
              <a:rPr lang="en-US" dirty="0">
                <a:solidFill>
                  <a:schemeClr val="accent1"/>
                </a:solidFill>
              </a:rPr>
              <a:t> </a:t>
            </a:r>
            <a:r>
              <a:rPr lang="en-US" dirty="0" err="1">
                <a:solidFill>
                  <a:schemeClr val="accent1"/>
                </a:solidFill>
              </a:rPr>
              <a:t>tulajdont</a:t>
            </a:r>
            <a:r>
              <a:rPr lang="en-US" dirty="0">
                <a:solidFill>
                  <a:schemeClr val="accent1"/>
                </a:solidFill>
              </a:rPr>
              <a:t> </a:t>
            </a:r>
            <a:r>
              <a:rPr lang="en-US" dirty="0" err="1">
                <a:solidFill>
                  <a:schemeClr val="accent1"/>
                </a:solidFill>
              </a:rPr>
              <a:t>érintő</a:t>
            </a:r>
            <a:r>
              <a:rPr lang="en-US" dirty="0">
                <a:solidFill>
                  <a:schemeClr val="accent1"/>
                </a:solidFill>
              </a:rPr>
              <a:t> </a:t>
            </a:r>
            <a:r>
              <a:rPr lang="en-US" dirty="0" err="1">
                <a:solidFill>
                  <a:schemeClr val="accent1"/>
                </a:solidFill>
              </a:rPr>
              <a:t>döntéshozatal</a:t>
            </a:r>
            <a:r>
              <a:rPr lang="en-US" dirty="0">
                <a:solidFill>
                  <a:schemeClr val="accent1"/>
                </a:solidFill>
              </a:rPr>
              <a:t>:</a:t>
            </a:r>
            <a:endParaRPr lang="en-US" sz="4000" dirty="0">
              <a:solidFill>
                <a:schemeClr val="accent1"/>
              </a:solidFill>
            </a:endParaRPr>
          </a:p>
        </p:txBody>
      </p:sp>
    </p:spTree>
    <p:extLst>
      <p:ext uri="{BB962C8B-B14F-4D97-AF65-F5344CB8AC3E}">
        <p14:creationId xmlns:p14="http://schemas.microsoft.com/office/powerpoint/2010/main" val="12253372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0" y="411510"/>
            <a:ext cx="7416824" cy="461665"/>
          </a:xfrm>
          <a:prstGeom prst="rect">
            <a:avLst/>
          </a:prstGeom>
        </p:spPr>
        <p:txBody>
          <a:bodyPr wrap="square">
            <a:spAutoFit/>
          </a:bodyPr>
          <a:lstStyle/>
          <a:p>
            <a:r>
              <a:rPr lang="hu-HU" sz="2400" dirty="0">
                <a:solidFill>
                  <a:schemeClr val="accent1"/>
                </a:solidFill>
                <a:latin typeface="Avenir"/>
              </a:rPr>
              <a:t>Közös tulajdon megszüntetésének módja, sorrendje:</a:t>
            </a:r>
            <a:endParaRPr lang="hu-HU" sz="2400" dirty="0">
              <a:solidFill>
                <a:schemeClr val="accent1"/>
              </a:solidFill>
            </a:endParaRPr>
          </a:p>
        </p:txBody>
      </p:sp>
      <p:graphicFrame>
        <p:nvGraphicFramePr>
          <p:cNvPr id="6" name="Diagram 5"/>
          <p:cNvGraphicFramePr/>
          <p:nvPr>
            <p:extLst>
              <p:ext uri="{D42A27DB-BD31-4B8C-83A1-F6EECF244321}">
                <p14:modId xmlns:p14="http://schemas.microsoft.com/office/powerpoint/2010/main" val="1778900189"/>
              </p:ext>
            </p:extLst>
          </p:nvPr>
        </p:nvGraphicFramePr>
        <p:xfrm>
          <a:off x="3419872" y="10795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53992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131840" y="195486"/>
            <a:ext cx="5544616" cy="432048"/>
          </a:xfrm>
        </p:spPr>
        <p:txBody>
          <a:bodyPr>
            <a:noAutofit/>
          </a:bodyPr>
          <a:lstStyle/>
          <a:p>
            <a:r>
              <a:rPr lang="hu-HU" sz="2400" dirty="0" smtClean="0">
                <a:solidFill>
                  <a:schemeClr val="accent1"/>
                </a:solidFill>
              </a:rPr>
              <a:t>Korlátolt dologi jogok</a:t>
            </a:r>
            <a:endParaRPr lang="hu-HU" sz="2400" dirty="0">
              <a:solidFill>
                <a:schemeClr val="accent1"/>
              </a:solidFill>
            </a:endParaRPr>
          </a:p>
        </p:txBody>
      </p:sp>
      <p:sp>
        <p:nvSpPr>
          <p:cNvPr id="3" name="Téglalap 2"/>
          <p:cNvSpPr/>
          <p:nvPr/>
        </p:nvSpPr>
        <p:spPr>
          <a:xfrm>
            <a:off x="3779912" y="771550"/>
            <a:ext cx="5328592" cy="3785652"/>
          </a:xfrm>
          <a:prstGeom prst="rect">
            <a:avLst/>
          </a:prstGeom>
        </p:spPr>
        <p:txBody>
          <a:bodyPr wrap="square">
            <a:spAutoFit/>
          </a:bodyPr>
          <a:lstStyle/>
          <a:p>
            <a:pPr algn="just">
              <a:spcAft>
                <a:spcPts val="0"/>
              </a:spcAft>
            </a:pPr>
            <a:r>
              <a:rPr lang="hu-HU" sz="2000" dirty="0">
                <a:latin typeface="Times New Roman" panose="02020603050405020304" pitchFamily="18" charset="0"/>
                <a:ea typeface="Times New Roman" panose="02020603050405020304" pitchFamily="18" charset="0"/>
                <a:cs typeface="Times New Roman" panose="02020603050405020304" pitchFamily="18" charset="0"/>
              </a:rPr>
              <a:t>Ezen jogokban közös, hogy a legtöbb esetben </a:t>
            </a: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b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idegen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dolgon állnak fenn, a tulajdonjog </a:t>
            </a:r>
            <a:br>
              <a:rPr lang="hu-HU" sz="2000" dirty="0">
                <a:latin typeface="Times New Roman" panose="02020603050405020304" pitchFamily="18" charset="0"/>
                <a:ea typeface="Times New Roman" panose="02020603050405020304" pitchFamily="18" charset="0"/>
                <a:cs typeface="Times New Roman" panose="02020603050405020304" pitchFamily="18" charset="0"/>
              </a:rPr>
            </a:br>
            <a:r>
              <a:rPr lang="hu-HU" sz="2000" dirty="0">
                <a:latin typeface="Times New Roman" panose="02020603050405020304" pitchFamily="18" charset="0"/>
                <a:ea typeface="Times New Roman" panose="02020603050405020304" pitchFamily="18" charset="0"/>
                <a:cs typeface="Times New Roman" panose="02020603050405020304" pitchFamily="18" charset="0"/>
              </a:rPr>
              <a:t>önállósult részjogosítványait jelenítik meg, </a:t>
            </a: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b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valamint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időben behatárolt jogok. </a:t>
            </a:r>
          </a:p>
          <a:p>
            <a:pPr algn="just">
              <a:spcAft>
                <a:spcPts val="0"/>
              </a:spcAft>
            </a:pPr>
            <a:r>
              <a:rPr lang="hu-HU" sz="2000" dirty="0">
                <a:latin typeface="Times New Roman" panose="02020603050405020304" pitchFamily="18" charset="0"/>
                <a:ea typeface="Times New Roman" panose="02020603050405020304" pitchFamily="18" charset="0"/>
                <a:cs typeface="Times New Roman" panose="02020603050405020304" pitchFamily="18" charset="0"/>
              </a:rPr>
              <a:t>Szemben a tulajdonjoggal, amely teljes hatalmat </a:t>
            </a: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b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biztosít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a dolog felett, a korlátolt dologi jog csak </a:t>
            </a: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b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bizonyos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vonatkozásokban ad a jogosultnak </a:t>
            </a: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b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másokat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kizáró, abszolút hatalmat. </a:t>
            </a:r>
            <a:br>
              <a:rPr lang="hu-HU" sz="2000" dirty="0">
                <a:latin typeface="Times New Roman" panose="02020603050405020304" pitchFamily="18" charset="0"/>
                <a:ea typeface="Times New Roman" panose="02020603050405020304" pitchFamily="18" charset="0"/>
                <a:cs typeface="Times New Roman" panose="02020603050405020304" pitchFamily="18" charset="0"/>
              </a:rPr>
            </a:br>
            <a:r>
              <a:rPr lang="hu-HU" sz="2000" dirty="0">
                <a:latin typeface="Times New Roman" panose="02020603050405020304" pitchFamily="18" charset="0"/>
                <a:ea typeface="Times New Roman" panose="02020603050405020304" pitchFamily="18" charset="0"/>
                <a:cs typeface="Times New Roman" panose="02020603050405020304" pitchFamily="18" charset="0"/>
              </a:rPr>
              <a:t>A korlátolt dologi jogokat másként teherjogoknak is nevezik, a tulajdonra kívülről </a:t>
            </a:r>
            <a:br>
              <a:rPr lang="hu-HU" sz="2000" dirty="0">
                <a:latin typeface="Times New Roman" panose="02020603050405020304" pitchFamily="18" charset="0"/>
                <a:ea typeface="Times New Roman" panose="02020603050405020304" pitchFamily="18" charset="0"/>
                <a:cs typeface="Times New Roman" panose="02020603050405020304" pitchFamily="18" charset="0"/>
              </a:rPr>
            </a:br>
            <a:r>
              <a:rPr lang="hu-HU" sz="2000" dirty="0">
                <a:latin typeface="Times New Roman" panose="02020603050405020304" pitchFamily="18" charset="0"/>
                <a:ea typeface="Times New Roman" panose="02020603050405020304" pitchFamily="18" charset="0"/>
                <a:cs typeface="Times New Roman" panose="02020603050405020304" pitchFamily="18" charset="0"/>
              </a:rPr>
              <a:t>ránehezedő, az abban foglalt egyes jogosítványok gyakorlását akadályozó jogi jelleg miatt.</a:t>
            </a:r>
            <a:endParaRPr lang="hu-HU" sz="2000" dirty="0">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117801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3" name="Téglalap 2"/>
          <p:cNvSpPr/>
          <p:nvPr/>
        </p:nvSpPr>
        <p:spPr>
          <a:xfrm>
            <a:off x="3059832" y="1635646"/>
            <a:ext cx="3960440" cy="2246769"/>
          </a:xfrm>
          <a:prstGeom prst="rect">
            <a:avLst/>
          </a:prstGeom>
        </p:spPr>
        <p:txBody>
          <a:bodyPr wrap="square">
            <a:spAutoFit/>
          </a:bodyPr>
          <a:lstStyle/>
          <a:p>
            <a:pPr marL="285750" indent="-285750" algn="just">
              <a:spcAft>
                <a:spcPts val="0"/>
              </a:spcAft>
              <a:buFont typeface="Arial" panose="020B0604020202020204" pitchFamily="34" charset="0"/>
              <a:buChar char="•"/>
            </a:pP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a </a:t>
            </a: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zálogjog*, </a:t>
            </a:r>
            <a:endParaRPr lang="hu-HU" sz="28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Aft>
                <a:spcPts val="0"/>
              </a:spcAft>
              <a:buFont typeface="Arial" panose="020B0604020202020204" pitchFamily="34" charset="0"/>
              <a:buChar char="•"/>
            </a:pP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a </a:t>
            </a:r>
            <a:r>
              <a:rPr lang="hu-HU" sz="2800" dirty="0">
                <a:latin typeface="Times New Roman" panose="02020603050405020304" pitchFamily="18" charset="0"/>
                <a:ea typeface="Times New Roman" panose="02020603050405020304" pitchFamily="18" charset="0"/>
                <a:cs typeface="Times New Roman" panose="02020603050405020304" pitchFamily="18" charset="0"/>
              </a:rPr>
              <a:t>használati </a:t>
            </a: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jogok*, </a:t>
            </a:r>
            <a:endParaRPr lang="hu-HU" sz="28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Aft>
                <a:spcPts val="0"/>
              </a:spcAft>
              <a:buFont typeface="Arial" panose="020B0604020202020204" pitchFamily="34" charset="0"/>
              <a:buChar char="•"/>
            </a:pP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a </a:t>
            </a: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szolgalom* </a:t>
            </a:r>
            <a:r>
              <a:rPr lang="hu-HU" sz="2800" dirty="0">
                <a:latin typeface="Times New Roman" panose="02020603050405020304" pitchFamily="18" charset="0"/>
                <a:ea typeface="Times New Roman" panose="02020603050405020304" pitchFamily="18" charset="0"/>
                <a:cs typeface="Times New Roman" panose="02020603050405020304" pitchFamily="18" charset="0"/>
              </a:rPr>
              <a:t>és </a:t>
            </a:r>
            <a:endParaRPr lang="hu-HU" sz="28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Aft>
                <a:spcPts val="0"/>
              </a:spcAft>
              <a:buFont typeface="Arial" panose="020B0604020202020204" pitchFamily="34" charset="0"/>
              <a:buChar char="•"/>
            </a:pP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a </a:t>
            </a:r>
            <a:r>
              <a:rPr lang="hu-HU" sz="2800" dirty="0">
                <a:latin typeface="Times New Roman" panose="02020603050405020304" pitchFamily="18" charset="0"/>
                <a:ea typeface="Times New Roman" panose="02020603050405020304" pitchFamily="18" charset="0"/>
                <a:cs typeface="Times New Roman" panose="02020603050405020304" pitchFamily="18" charset="0"/>
              </a:rPr>
              <a:t>közérdekű </a:t>
            </a:r>
            <a:r>
              <a:rPr lang="hu-HU" sz="2800" dirty="0" smtClean="0">
                <a:latin typeface="Times New Roman" panose="02020603050405020304" pitchFamily="18" charset="0"/>
                <a:ea typeface="Times New Roman" panose="02020603050405020304" pitchFamily="18" charset="0"/>
                <a:cs typeface="Times New Roman" panose="02020603050405020304" pitchFamily="18" charset="0"/>
              </a:rPr>
              <a:t>használat </a:t>
            </a:r>
            <a:endParaRPr lang="hu-HU" sz="28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hu-HU" sz="28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églalap 3"/>
          <p:cNvSpPr/>
          <p:nvPr/>
        </p:nvSpPr>
        <p:spPr>
          <a:xfrm>
            <a:off x="251520" y="411510"/>
            <a:ext cx="4981492" cy="461665"/>
          </a:xfrm>
          <a:prstGeom prst="rect">
            <a:avLst/>
          </a:prstGeom>
        </p:spPr>
        <p:txBody>
          <a:bodyPr wrap="none">
            <a:spAutoFit/>
          </a:bodyPr>
          <a:lstStyle/>
          <a:p>
            <a:pPr algn="just">
              <a:spcAft>
                <a:spcPts val="0"/>
              </a:spcAft>
            </a:pPr>
            <a:r>
              <a:rPr lang="hu-HU" sz="2400" dirty="0">
                <a:solidFill>
                  <a:srgbClr val="2B8FED"/>
                </a:solidFill>
                <a:latin typeface="Times New Roman" panose="02020603050405020304" pitchFamily="18" charset="0"/>
                <a:ea typeface="Times New Roman" panose="02020603050405020304" pitchFamily="18" charset="0"/>
                <a:cs typeface="Times New Roman" panose="02020603050405020304" pitchFamily="18" charset="0"/>
              </a:rPr>
              <a:t>A korlátolt dologi jogok közé tartozik: </a:t>
            </a:r>
          </a:p>
        </p:txBody>
      </p:sp>
    </p:spTree>
    <p:extLst>
      <p:ext uri="{BB962C8B-B14F-4D97-AF65-F5344CB8AC3E}">
        <p14:creationId xmlns:p14="http://schemas.microsoft.com/office/powerpoint/2010/main" val="203807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p:cNvSpPr>
            <a:spLocks noGrp="1"/>
          </p:cNvSpPr>
          <p:nvPr>
            <p:ph type="body" sz="quarter" idx="10"/>
          </p:nvPr>
        </p:nvSpPr>
        <p:spPr>
          <a:xfrm>
            <a:off x="-311696" y="195486"/>
            <a:ext cx="9144000" cy="576064"/>
          </a:xfrm>
        </p:spPr>
        <p:txBody>
          <a:bodyPr/>
          <a:lstStyle/>
          <a:p>
            <a:r>
              <a:rPr lang="hu-HU" sz="2400" dirty="0" smtClean="0">
                <a:solidFill>
                  <a:schemeClr val="accent1"/>
                </a:solidFill>
              </a:rPr>
              <a:t>Dologi jogi szabályozás rendszere</a:t>
            </a:r>
            <a:endParaRPr lang="hu-HU" sz="2400" dirty="0">
              <a:solidFill>
                <a:schemeClr val="accent1"/>
              </a:solidFill>
            </a:endParaRPr>
          </a:p>
        </p:txBody>
      </p:sp>
      <p:graphicFrame>
        <p:nvGraphicFramePr>
          <p:cNvPr id="4" name="Diagram 3"/>
          <p:cNvGraphicFramePr/>
          <p:nvPr>
            <p:extLst>
              <p:ext uri="{D42A27DB-BD31-4B8C-83A1-F6EECF244321}">
                <p14:modId xmlns:p14="http://schemas.microsoft.com/office/powerpoint/2010/main" val="385103478"/>
              </p:ext>
            </p:extLst>
          </p:nvPr>
        </p:nvGraphicFramePr>
        <p:xfrm>
          <a:off x="827584" y="915566"/>
          <a:ext cx="74888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177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323528" y="4443958"/>
            <a:ext cx="432048" cy="455942"/>
          </a:xfrm>
          <a:prstGeom prst="rect">
            <a:avLst/>
          </a:prstGeom>
        </p:spPr>
      </p:pic>
      <p:sp>
        <p:nvSpPr>
          <p:cNvPr id="2" name="Téglalap 1"/>
          <p:cNvSpPr/>
          <p:nvPr/>
        </p:nvSpPr>
        <p:spPr>
          <a:xfrm>
            <a:off x="1835696" y="411510"/>
            <a:ext cx="5454352" cy="369332"/>
          </a:xfrm>
          <a:prstGeom prst="rect">
            <a:avLst/>
          </a:prstGeom>
        </p:spPr>
        <p:txBody>
          <a:bodyPr wrap="square">
            <a:spAutoFit/>
          </a:bodyPr>
          <a:lstStyle/>
          <a:p>
            <a:r>
              <a:rPr lang="hu-HU" dirty="0" smtClean="0"/>
              <a:t>A dolog </a:t>
            </a:r>
            <a:r>
              <a:rPr lang="hu-HU" dirty="0"/>
              <a:t>fogalmát </a:t>
            </a:r>
            <a:r>
              <a:rPr lang="hu-HU" dirty="0" err="1"/>
              <a:t>körülölelő</a:t>
            </a:r>
            <a:r>
              <a:rPr lang="hu-HU" dirty="0"/>
              <a:t> </a:t>
            </a:r>
            <a:r>
              <a:rPr lang="hu-HU" dirty="0" smtClean="0"/>
              <a:t>további terminusok</a:t>
            </a:r>
            <a:endParaRPr lang="hu-HU" dirty="0"/>
          </a:p>
        </p:txBody>
      </p:sp>
      <p:graphicFrame>
        <p:nvGraphicFramePr>
          <p:cNvPr id="4" name="Diagram 3"/>
          <p:cNvGraphicFramePr/>
          <p:nvPr>
            <p:extLst>
              <p:ext uri="{D42A27DB-BD31-4B8C-83A1-F6EECF244321}">
                <p14:modId xmlns:p14="http://schemas.microsoft.com/office/powerpoint/2010/main" val="617632395"/>
              </p:ext>
            </p:extLst>
          </p:nvPr>
        </p:nvGraphicFramePr>
        <p:xfrm>
          <a:off x="1907704" y="1187822"/>
          <a:ext cx="4920208" cy="3256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402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églalap 1"/>
          <p:cNvSpPr/>
          <p:nvPr/>
        </p:nvSpPr>
        <p:spPr>
          <a:xfrm>
            <a:off x="251520" y="483518"/>
            <a:ext cx="8568952" cy="923330"/>
          </a:xfrm>
          <a:prstGeom prst="rect">
            <a:avLst/>
          </a:prstGeom>
        </p:spPr>
        <p:txBody>
          <a:bodyPr wrap="square">
            <a:spAutoFit/>
          </a:bodyPr>
          <a:lstStyle/>
          <a:p>
            <a:r>
              <a:rPr lang="hu-HU" dirty="0" smtClean="0">
                <a:solidFill>
                  <a:schemeClr val="accent2"/>
                </a:solidFill>
              </a:rPr>
              <a:t>Javak: </a:t>
            </a:r>
          </a:p>
          <a:p>
            <a:endParaRPr lang="hu-HU" dirty="0">
              <a:solidFill>
                <a:schemeClr val="accent2"/>
              </a:solidFill>
            </a:endParaRPr>
          </a:p>
          <a:p>
            <a:pPr marL="285750" indent="-285750">
              <a:buFont typeface="Arial" panose="020B0604020202020204" pitchFamily="34" charset="0"/>
              <a:buChar char="•"/>
            </a:pPr>
            <a:r>
              <a:rPr lang="hu-HU" dirty="0" smtClean="0"/>
              <a:t>véges </a:t>
            </a:r>
            <a:r>
              <a:rPr lang="hu-HU" dirty="0"/>
              <a:t>mennyiségben rendelkezésre álló gazdasági </a:t>
            </a:r>
            <a:r>
              <a:rPr lang="hu-HU" dirty="0" smtClean="0"/>
              <a:t>erőforrások.</a:t>
            </a:r>
            <a:endParaRPr lang="hu-HU" dirty="0"/>
          </a:p>
        </p:txBody>
      </p:sp>
      <p:sp>
        <p:nvSpPr>
          <p:cNvPr id="3" name="Téglalap 2"/>
          <p:cNvSpPr/>
          <p:nvPr/>
        </p:nvSpPr>
        <p:spPr>
          <a:xfrm>
            <a:off x="241474" y="1419622"/>
            <a:ext cx="8723014" cy="1754326"/>
          </a:xfrm>
          <a:prstGeom prst="rect">
            <a:avLst/>
          </a:prstGeom>
        </p:spPr>
        <p:txBody>
          <a:bodyPr wrap="square">
            <a:spAutoFit/>
          </a:bodyPr>
          <a:lstStyle/>
          <a:p>
            <a:pPr marL="285750" indent="-285750">
              <a:buFont typeface="Arial" panose="020B0604020202020204" pitchFamily="34" charset="0"/>
              <a:buChar char="•"/>
            </a:pPr>
            <a:r>
              <a:rPr lang="hu-HU" dirty="0" smtClean="0"/>
              <a:t> </a:t>
            </a:r>
            <a:r>
              <a:rPr lang="hu-HU" u="sng" dirty="0" smtClean="0">
                <a:solidFill>
                  <a:schemeClr val="accent2"/>
                </a:solidFill>
              </a:rPr>
              <a:t>forgalomképesség</a:t>
            </a:r>
            <a:r>
              <a:rPr lang="hu-HU" dirty="0"/>
              <a:t>, </a:t>
            </a:r>
            <a:endParaRPr lang="hu-HU" dirty="0" smtClean="0"/>
          </a:p>
          <a:p>
            <a:r>
              <a:rPr lang="hu-HU" dirty="0"/>
              <a:t>	</a:t>
            </a:r>
            <a:r>
              <a:rPr lang="hu-HU" dirty="0" smtClean="0"/>
              <a:t>	a </a:t>
            </a:r>
            <a:r>
              <a:rPr lang="hu-HU" dirty="0"/>
              <a:t>dolgok és </a:t>
            </a:r>
            <a:r>
              <a:rPr lang="hu-HU" dirty="0" smtClean="0"/>
              <a:t>más javak </a:t>
            </a:r>
            <a:r>
              <a:rPr lang="hu-HU" dirty="0"/>
              <a:t>azon tulajdonságát jelenti, hogy azokon </a:t>
            </a:r>
            <a:r>
              <a:rPr lang="hu-HU" dirty="0" smtClean="0"/>
              <a:t>			vagyoni jellegű jogosultságok létesülhetnek</a:t>
            </a:r>
            <a:r>
              <a:rPr lang="hu-HU" dirty="0"/>
              <a:t>, és ezek a </a:t>
            </a:r>
            <a:endParaRPr lang="hu-HU" dirty="0" smtClean="0"/>
          </a:p>
          <a:p>
            <a:r>
              <a:rPr lang="hu-HU" dirty="0"/>
              <a:t>	</a:t>
            </a:r>
            <a:r>
              <a:rPr lang="hu-HU" dirty="0" smtClean="0"/>
              <a:t>	jogosultságok </a:t>
            </a:r>
            <a:r>
              <a:rPr lang="hu-HU" dirty="0"/>
              <a:t>átruházhatók</a:t>
            </a:r>
            <a:r>
              <a:rPr lang="hu-HU" dirty="0" smtClean="0"/>
              <a:t>.</a:t>
            </a:r>
          </a:p>
          <a:p>
            <a:r>
              <a:rPr lang="hu-HU" dirty="0"/>
              <a:t>Forgalomképtelennek </a:t>
            </a:r>
            <a:r>
              <a:rPr lang="hu-HU" dirty="0" smtClean="0"/>
              <a:t>azok </a:t>
            </a:r>
            <a:r>
              <a:rPr lang="hu-HU" dirty="0"/>
              <a:t>a javak minősülnek, amelyeken vagyoni jogosultságokat egyáltalán </a:t>
            </a:r>
            <a:r>
              <a:rPr lang="hu-HU" dirty="0" smtClean="0"/>
              <a:t>nem lehet </a:t>
            </a:r>
            <a:r>
              <a:rPr lang="hu-HU" dirty="0"/>
              <a:t>létesíteni.</a:t>
            </a:r>
          </a:p>
        </p:txBody>
      </p:sp>
    </p:spTree>
    <p:extLst>
      <p:ext uri="{BB962C8B-B14F-4D97-AF65-F5344CB8AC3E}">
        <p14:creationId xmlns:p14="http://schemas.microsoft.com/office/powerpoint/2010/main" val="1035882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79512" y="267494"/>
            <a:ext cx="8926215" cy="369332"/>
          </a:xfrm>
          <a:prstGeom prst="rect">
            <a:avLst/>
          </a:prstGeom>
        </p:spPr>
        <p:txBody>
          <a:bodyPr wrap="square">
            <a:spAutoFit/>
          </a:bodyPr>
          <a:lstStyle/>
          <a:p>
            <a:r>
              <a:rPr lang="hu-HU" dirty="0"/>
              <a:t>A dolgok forgalomképessége alapján </a:t>
            </a:r>
            <a:r>
              <a:rPr lang="hu-HU" u="sng" dirty="0"/>
              <a:t>a javak 4</a:t>
            </a:r>
            <a:r>
              <a:rPr lang="hu-HU" u="sng" dirty="0" smtClean="0"/>
              <a:t> </a:t>
            </a:r>
            <a:r>
              <a:rPr lang="hu-HU" u="sng" dirty="0"/>
              <a:t>lehetséges </a:t>
            </a:r>
            <a:r>
              <a:rPr lang="hu-HU" dirty="0"/>
              <a:t>osztályba sorolhatók:</a:t>
            </a:r>
          </a:p>
        </p:txBody>
      </p:sp>
      <p:graphicFrame>
        <p:nvGraphicFramePr>
          <p:cNvPr id="3" name="Diagram 2"/>
          <p:cNvGraphicFramePr/>
          <p:nvPr>
            <p:extLst>
              <p:ext uri="{D42A27DB-BD31-4B8C-83A1-F6EECF244321}">
                <p14:modId xmlns:p14="http://schemas.microsoft.com/office/powerpoint/2010/main" val="1879334534"/>
              </p:ext>
            </p:extLst>
          </p:nvPr>
        </p:nvGraphicFramePr>
        <p:xfrm>
          <a:off x="1259632" y="87766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100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323528" y="1275606"/>
            <a:ext cx="8640960" cy="1938992"/>
          </a:xfrm>
          <a:prstGeom prst="rect">
            <a:avLst/>
          </a:prstGeom>
        </p:spPr>
        <p:txBody>
          <a:bodyPr wrap="square">
            <a:spAutoFit/>
          </a:bodyPr>
          <a:lstStyle/>
          <a:p>
            <a:r>
              <a:rPr lang="hu-HU" sz="2400" dirty="0" smtClean="0">
                <a:solidFill>
                  <a:schemeClr val="accent1"/>
                </a:solidFill>
              </a:rPr>
              <a:t>Vagyon</a:t>
            </a:r>
            <a:r>
              <a:rPr lang="hu-HU" sz="2400" dirty="0" smtClean="0"/>
              <a:t>: egy </a:t>
            </a:r>
            <a:r>
              <a:rPr lang="hu-HU" sz="2400" dirty="0"/>
              <a:t>meghatározott </a:t>
            </a:r>
            <a:r>
              <a:rPr lang="hu-HU" sz="2400" dirty="0" smtClean="0"/>
              <a:t>jogalanyt megillető</a:t>
            </a:r>
            <a:r>
              <a:rPr lang="hu-HU" sz="2400" dirty="0"/>
              <a:t>, </a:t>
            </a:r>
            <a:endParaRPr lang="hu-HU" sz="2400" dirty="0" smtClean="0"/>
          </a:p>
          <a:p>
            <a:r>
              <a:rPr lang="hu-HU" sz="2400" dirty="0" smtClean="0"/>
              <a:t>pénzben </a:t>
            </a:r>
            <a:r>
              <a:rPr lang="hu-HU" sz="2400" dirty="0"/>
              <a:t>kifejezhető </a:t>
            </a:r>
            <a:r>
              <a:rPr lang="hu-HU" sz="2400" dirty="0" smtClean="0"/>
              <a:t>jogok és </a:t>
            </a:r>
            <a:r>
              <a:rPr lang="hu-HU" sz="2400" dirty="0"/>
              <a:t>kötelezettségek </a:t>
            </a:r>
            <a:r>
              <a:rPr lang="hu-HU" sz="2400" dirty="0" smtClean="0"/>
              <a:t>összessége </a:t>
            </a:r>
            <a:br>
              <a:rPr lang="hu-HU" sz="2400" dirty="0" smtClean="0"/>
            </a:br>
            <a:r>
              <a:rPr lang="hu-HU" sz="2400" dirty="0" smtClean="0"/>
              <a:t>(vagyon alkatrészei=vagyontárgyak&gt;&gt;</a:t>
            </a:r>
            <a:r>
              <a:rPr lang="hu-HU" sz="2400" dirty="0" err="1" smtClean="0"/>
              <a:t>alvagyon</a:t>
            </a:r>
            <a:r>
              <a:rPr lang="hu-HU" sz="2400" dirty="0" smtClean="0"/>
              <a:t>/különvagyon)</a:t>
            </a:r>
          </a:p>
          <a:p>
            <a:endParaRPr lang="hu-HU" sz="2400" dirty="0" smtClean="0"/>
          </a:p>
          <a:p>
            <a:r>
              <a:rPr lang="hu-HU" sz="2400" dirty="0" smtClean="0"/>
              <a:t>Aktív &gt;&lt;Passzív vagyon?</a:t>
            </a:r>
            <a:endParaRPr lang="hu-HU" sz="2400" dirty="0"/>
          </a:p>
        </p:txBody>
      </p:sp>
    </p:spTree>
    <p:extLst>
      <p:ext uri="{BB962C8B-B14F-4D97-AF65-F5344CB8AC3E}">
        <p14:creationId xmlns:p14="http://schemas.microsoft.com/office/powerpoint/2010/main" val="4121807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8460432" y="4485720"/>
            <a:ext cx="432048" cy="455942"/>
          </a:xfrm>
          <a:prstGeom prst="rect">
            <a:avLst/>
          </a:prstGeom>
        </p:spPr>
      </p:pic>
      <p:sp>
        <p:nvSpPr>
          <p:cNvPr id="2" name="Téglalap 1"/>
          <p:cNvSpPr/>
          <p:nvPr/>
        </p:nvSpPr>
        <p:spPr>
          <a:xfrm>
            <a:off x="107504" y="627534"/>
            <a:ext cx="8784976" cy="3170099"/>
          </a:xfrm>
          <a:prstGeom prst="rect">
            <a:avLst/>
          </a:prstGeom>
        </p:spPr>
        <p:txBody>
          <a:bodyPr wrap="square">
            <a:spAutoFit/>
          </a:bodyPr>
          <a:lstStyle/>
          <a:p>
            <a:r>
              <a:rPr lang="hu-HU" sz="2000" dirty="0" smtClean="0">
                <a:solidFill>
                  <a:schemeClr val="accent1"/>
                </a:solidFill>
              </a:rPr>
              <a:t>Dolog:</a:t>
            </a:r>
            <a:r>
              <a:rPr lang="hu-HU" sz="2000" dirty="0" smtClean="0"/>
              <a:t> </a:t>
            </a:r>
            <a:r>
              <a:rPr lang="hu-HU" sz="2000" dirty="0"/>
              <a:t>olyan önálló testi </a:t>
            </a:r>
            <a:r>
              <a:rPr lang="hu-HU" sz="2000" dirty="0" smtClean="0"/>
              <a:t>tárgy, </a:t>
            </a:r>
            <a:r>
              <a:rPr lang="hu-HU" sz="2000" dirty="0"/>
              <a:t>amelyen tulajdon állhat fenn</a:t>
            </a:r>
            <a:r>
              <a:rPr lang="hu-HU" sz="2000" dirty="0" smtClean="0"/>
              <a:t>.</a:t>
            </a:r>
          </a:p>
          <a:p>
            <a:endParaRPr lang="hu-HU" sz="2000" dirty="0" smtClean="0"/>
          </a:p>
          <a:p>
            <a:r>
              <a:rPr lang="hu-HU" sz="2000" dirty="0" smtClean="0"/>
              <a:t>Figyelem:</a:t>
            </a:r>
          </a:p>
          <a:p>
            <a:pPr marL="2171700" lvl="4" indent="-342900">
              <a:buFont typeface="Arial" panose="020B0604020202020204" pitchFamily="34" charset="0"/>
              <a:buChar char="•"/>
            </a:pPr>
            <a:r>
              <a:rPr lang="hu-HU" sz="2000" dirty="0" smtClean="0"/>
              <a:t> </a:t>
            </a:r>
            <a:r>
              <a:rPr lang="hu-HU" sz="2000" dirty="0"/>
              <a:t>pénz</a:t>
            </a:r>
          </a:p>
          <a:p>
            <a:pPr marL="2171700" lvl="4" indent="-342900">
              <a:buFont typeface="Arial" panose="020B0604020202020204" pitchFamily="34" charset="0"/>
              <a:buChar char="•"/>
            </a:pPr>
            <a:r>
              <a:rPr lang="hu-HU" sz="2000" dirty="0"/>
              <a:t>értékpapír, </a:t>
            </a:r>
          </a:p>
          <a:p>
            <a:pPr marL="2171700" lvl="4" indent="-342900">
              <a:buFont typeface="Arial" panose="020B0604020202020204" pitchFamily="34" charset="0"/>
              <a:buChar char="•"/>
            </a:pPr>
            <a:r>
              <a:rPr lang="hu-HU" sz="2000" dirty="0"/>
              <a:t>a dolog módjára hasznosítható természeti erők</a:t>
            </a:r>
          </a:p>
          <a:p>
            <a:pPr marL="2171700" lvl="4" indent="-342900">
              <a:buFont typeface="Arial" panose="020B0604020202020204" pitchFamily="34" charset="0"/>
              <a:buChar char="•"/>
            </a:pPr>
            <a:r>
              <a:rPr lang="hu-HU" sz="2000" dirty="0" smtClean="0"/>
              <a:t>állatok</a:t>
            </a:r>
            <a:endParaRPr lang="hu-HU" sz="2000" dirty="0"/>
          </a:p>
          <a:p>
            <a:r>
              <a:rPr lang="hu-HU" sz="2000" dirty="0"/>
              <a:t>Nem </a:t>
            </a:r>
            <a:r>
              <a:rPr lang="hu-HU" sz="2000" dirty="0" err="1"/>
              <a:t>minősülek</a:t>
            </a:r>
            <a:r>
              <a:rPr lang="hu-HU" sz="2000" dirty="0"/>
              <a:t> dolognak, de a jogi szabályozás kiterjeszti a dologra </a:t>
            </a:r>
            <a:endParaRPr lang="hu-HU" sz="2000" dirty="0" smtClean="0"/>
          </a:p>
          <a:p>
            <a:r>
              <a:rPr lang="hu-HU" sz="2000" dirty="0" smtClean="0"/>
              <a:t>vonatkozó </a:t>
            </a:r>
            <a:r>
              <a:rPr lang="hu-HU" sz="2000" dirty="0"/>
              <a:t>szabályokat természetüknek megfelelő eltérésekkel</a:t>
            </a:r>
            <a:r>
              <a:rPr lang="hu-HU" sz="2000" dirty="0" smtClean="0"/>
              <a:t>.</a:t>
            </a:r>
            <a:endParaRPr lang="hu-HU" sz="2000" dirty="0"/>
          </a:p>
          <a:p>
            <a:endParaRPr lang="hu-HU" sz="2000" dirty="0"/>
          </a:p>
        </p:txBody>
      </p:sp>
    </p:spTree>
    <p:extLst>
      <p:ext uri="{BB962C8B-B14F-4D97-AF65-F5344CB8AC3E}">
        <p14:creationId xmlns:p14="http://schemas.microsoft.com/office/powerpoint/2010/main" val="442216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29">
      <a:dk1>
        <a:sysClr val="windowText" lastClr="000000"/>
      </a:dk1>
      <a:lt1>
        <a:sysClr val="window" lastClr="FFFFFF"/>
      </a:lt1>
      <a:dk2>
        <a:srgbClr val="1F497D"/>
      </a:dk2>
      <a:lt2>
        <a:srgbClr val="EEECE1"/>
      </a:lt2>
      <a:accent1>
        <a:srgbClr val="2B8FED"/>
      </a:accent1>
      <a:accent2>
        <a:srgbClr val="3967DE"/>
      </a:accent2>
      <a:accent3>
        <a:srgbClr val="26A1EB"/>
      </a:accent3>
      <a:accent4>
        <a:srgbClr val="2B8FED"/>
      </a:accent4>
      <a:accent5>
        <a:srgbClr val="3967DE"/>
      </a:accent5>
      <a:accent6>
        <a:srgbClr val="26A1EB"/>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29">
      <a:dk1>
        <a:sysClr val="windowText" lastClr="000000"/>
      </a:dk1>
      <a:lt1>
        <a:sysClr val="window" lastClr="FFFFFF"/>
      </a:lt1>
      <a:dk2>
        <a:srgbClr val="1F497D"/>
      </a:dk2>
      <a:lt2>
        <a:srgbClr val="EEECE1"/>
      </a:lt2>
      <a:accent1>
        <a:srgbClr val="2B8FED"/>
      </a:accent1>
      <a:accent2>
        <a:srgbClr val="3967DE"/>
      </a:accent2>
      <a:accent3>
        <a:srgbClr val="26A1EB"/>
      </a:accent3>
      <a:accent4>
        <a:srgbClr val="2B8FED"/>
      </a:accent4>
      <a:accent5>
        <a:srgbClr val="3967DE"/>
      </a:accent5>
      <a:accent6>
        <a:srgbClr val="26A1EB"/>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ection Break Slide Master">
  <a:themeElements>
    <a:clrScheme name="ALLPPT-COLOR-A29">
      <a:dk1>
        <a:sysClr val="windowText" lastClr="000000"/>
      </a:dk1>
      <a:lt1>
        <a:sysClr val="window" lastClr="FFFFFF"/>
      </a:lt1>
      <a:dk2>
        <a:srgbClr val="1F497D"/>
      </a:dk2>
      <a:lt2>
        <a:srgbClr val="EEECE1"/>
      </a:lt2>
      <a:accent1>
        <a:srgbClr val="2B8FED"/>
      </a:accent1>
      <a:accent2>
        <a:srgbClr val="3967DE"/>
      </a:accent2>
      <a:accent3>
        <a:srgbClr val="26A1EB"/>
      </a:accent3>
      <a:accent4>
        <a:srgbClr val="2B8FED"/>
      </a:accent4>
      <a:accent5>
        <a:srgbClr val="3967DE"/>
      </a:accent5>
      <a:accent6>
        <a:srgbClr val="26A1EB"/>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1" ma:contentTypeDescription="Új dokumentum létrehozása." ma:contentTypeScope="" ma:versionID="9b02c2c7c778bcfb31b325a0296d849d">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d0756984a5e3cfc3ecfbf4c4a87923ee"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DD0A5D-DD43-4CC8-BFD9-2F6DD7DFDF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7A74032-6126-4068-BF79-6B2E101971B7}">
  <ds:schemaRefs>
    <ds:schemaRef ds:uri="http://schemas.microsoft.com/sharepoint/v3/contenttype/forms"/>
  </ds:schemaRefs>
</ds:datastoreItem>
</file>

<file path=customXml/itemProps3.xml><?xml version="1.0" encoding="utf-8"?>
<ds:datastoreItem xmlns:ds="http://schemas.openxmlformats.org/officeDocument/2006/customXml" ds:itemID="{9DFA9C4E-C269-4BA1-98A7-D015B0FCBF7C}">
  <ds:schemaRefs>
    <ds:schemaRef ds:uri="6ad025bc-9453-4e28-b64e-60578e9b89e7"/>
    <ds:schemaRef ds:uri="http://www.w3.org/XML/1998/namespace"/>
    <ds:schemaRef ds:uri="http://schemas.microsoft.com/office/infopath/2007/PartnerControls"/>
    <ds:schemaRef ds:uri="e497d766-9098-4312-9063-c7203b20471a"/>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13332</TotalTime>
  <Words>3444</Words>
  <Application>Microsoft Office PowerPoint</Application>
  <PresentationFormat>Diavetítés a képernyőre (16:9 oldalarány)</PresentationFormat>
  <Paragraphs>335</Paragraphs>
  <Slides>36</Slides>
  <Notes>10</Notes>
  <HiddenSlides>0</HiddenSlides>
  <MMClips>0</MMClips>
  <ScaleCrop>false</ScaleCrop>
  <HeadingPairs>
    <vt:vector size="6" baseType="variant">
      <vt:variant>
        <vt:lpstr>Használt betűtípusok</vt:lpstr>
      </vt:variant>
      <vt:variant>
        <vt:i4>6</vt:i4>
      </vt:variant>
      <vt:variant>
        <vt:lpstr>Téma</vt:lpstr>
      </vt:variant>
      <vt:variant>
        <vt:i4>3</vt:i4>
      </vt:variant>
      <vt:variant>
        <vt:lpstr>Diacímek</vt:lpstr>
      </vt:variant>
      <vt:variant>
        <vt:i4>36</vt:i4>
      </vt:variant>
    </vt:vector>
  </HeadingPairs>
  <TitlesOfParts>
    <vt:vector size="45" baseType="lpstr">
      <vt:lpstr>맑은 고딕</vt:lpstr>
      <vt:lpstr>Arial</vt:lpstr>
      <vt:lpstr>Arial Unicode MS</vt:lpstr>
      <vt:lpstr>Avenir</vt:lpstr>
      <vt:lpstr>Calibri</vt:lpstr>
      <vt:lpstr>Times New Roman</vt:lpstr>
      <vt:lpstr>Cover and End Slide Master</vt:lpstr>
      <vt:lpstr>Contents Slide Master</vt:lpstr>
      <vt:lpstr>Section Break Slide Master</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Tulajdonjog:  Teljes és kizárólagos jogi hatalom, uralom a polgári jogi szabályozás központi jogintézménye</vt:lpstr>
      <vt:lpstr>PowerPoint-bemutató</vt:lpstr>
      <vt:lpstr>PowerPoint-bemutató</vt:lpstr>
      <vt:lpstr>PowerPoint-bemutató</vt:lpstr>
      <vt:lpstr>PowerPoint-bemutató</vt:lpstr>
      <vt:lpstr>PowerPoint-bemutató</vt:lpstr>
      <vt:lpstr>Birtok: tényleges állapot és alanyi jog védett  jogi állapot/pozíció (nem egyenlő a  dolog feletti fizikai hatalommal)  :  </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Korlátolt dologi jogok</vt:lpstr>
      <vt:lpstr>PowerPoint-bemutató</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Oktató</cp:lastModifiedBy>
  <cp:revision>160</cp:revision>
  <dcterms:created xsi:type="dcterms:W3CDTF">2016-12-05T23:26:54Z</dcterms:created>
  <dcterms:modified xsi:type="dcterms:W3CDTF">2020-09-30T08:50:26Z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0x0101006EB6529532E12541A66AA8D5596F9D6F</vt:lpwstr>
  </property>
</Properties>
</file>